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50" b="0" i="0">
                <a:solidFill>
                  <a:srgbClr val="072558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50" b="0" i="0">
                <a:solidFill>
                  <a:srgbClr val="072558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9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992181" y="9107485"/>
            <a:ext cx="1257935" cy="0"/>
          </a:xfrm>
          <a:custGeom>
            <a:avLst/>
            <a:gdLst/>
            <a:ahLst/>
            <a:cxnLst/>
            <a:rect l="l" t="t" r="r" b="b"/>
            <a:pathLst>
              <a:path w="1257934" h="0">
                <a:moveTo>
                  <a:pt x="0" y="0"/>
                </a:moveTo>
                <a:lnTo>
                  <a:pt x="1257443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7211530" y="9078910"/>
            <a:ext cx="38100" cy="57150"/>
          </a:xfrm>
          <a:custGeom>
            <a:avLst/>
            <a:gdLst/>
            <a:ahLst/>
            <a:cxnLst/>
            <a:rect l="l" t="t" r="r" b="b"/>
            <a:pathLst>
              <a:path w="38100" h="57150">
                <a:moveTo>
                  <a:pt x="0" y="0"/>
                </a:moveTo>
                <a:lnTo>
                  <a:pt x="38095" y="28574"/>
                </a:lnTo>
                <a:lnTo>
                  <a:pt x="0" y="57149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50" b="0" i="0">
                <a:solidFill>
                  <a:srgbClr val="072558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9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9089" y="3686937"/>
            <a:ext cx="16629821" cy="1297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50" b="0" i="0">
                <a:solidFill>
                  <a:srgbClr val="072558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86069" y="3584457"/>
            <a:ext cx="13515860" cy="3688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48326" y="1028700"/>
            <a:ext cx="6440170" cy="9258300"/>
            <a:chOff x="11848326" y="1028700"/>
            <a:chExt cx="6440170" cy="9258300"/>
          </a:xfrm>
        </p:grpSpPr>
        <p:sp>
          <p:nvSpPr>
            <p:cNvPr id="3" name="object 3"/>
            <p:cNvSpPr/>
            <p:nvPr/>
          </p:nvSpPr>
          <p:spPr>
            <a:xfrm>
              <a:off x="14801393" y="1028712"/>
              <a:ext cx="3486785" cy="4114800"/>
            </a:xfrm>
            <a:custGeom>
              <a:avLst/>
              <a:gdLst/>
              <a:ahLst/>
              <a:cxnLst/>
              <a:rect l="l" t="t" r="r" b="b"/>
              <a:pathLst>
                <a:path w="3486784" h="4114800">
                  <a:moveTo>
                    <a:pt x="3486594" y="0"/>
                  </a:moveTo>
                  <a:lnTo>
                    <a:pt x="960069" y="0"/>
                  </a:lnTo>
                  <a:lnTo>
                    <a:pt x="960069" y="1402016"/>
                  </a:lnTo>
                  <a:lnTo>
                    <a:pt x="960412" y="1402016"/>
                  </a:lnTo>
                  <a:lnTo>
                    <a:pt x="941832" y="1449565"/>
                  </a:lnTo>
                  <a:lnTo>
                    <a:pt x="925461" y="1497685"/>
                  </a:lnTo>
                  <a:lnTo>
                    <a:pt x="911301" y="1546326"/>
                  </a:lnTo>
                  <a:lnTo>
                    <a:pt x="899337" y="1595399"/>
                  </a:lnTo>
                  <a:lnTo>
                    <a:pt x="889558" y="1644815"/>
                  </a:lnTo>
                  <a:lnTo>
                    <a:pt x="881976" y="1694522"/>
                  </a:lnTo>
                  <a:lnTo>
                    <a:pt x="876579" y="1744433"/>
                  </a:lnTo>
                  <a:lnTo>
                    <a:pt x="873353" y="1794471"/>
                  </a:lnTo>
                  <a:lnTo>
                    <a:pt x="872312" y="1844560"/>
                  </a:lnTo>
                  <a:lnTo>
                    <a:pt x="873442" y="1894636"/>
                  </a:lnTo>
                  <a:lnTo>
                    <a:pt x="876731" y="1944598"/>
                  </a:lnTo>
                  <a:lnTo>
                    <a:pt x="882192" y="1994408"/>
                  </a:lnTo>
                  <a:lnTo>
                    <a:pt x="889800" y="2043963"/>
                  </a:lnTo>
                  <a:lnTo>
                    <a:pt x="899566" y="2093188"/>
                  </a:lnTo>
                  <a:lnTo>
                    <a:pt x="911479" y="2142020"/>
                  </a:lnTo>
                  <a:lnTo>
                    <a:pt x="925537" y="2190381"/>
                  </a:lnTo>
                  <a:lnTo>
                    <a:pt x="941743" y="2238184"/>
                  </a:lnTo>
                  <a:lnTo>
                    <a:pt x="960069" y="2285365"/>
                  </a:lnTo>
                  <a:lnTo>
                    <a:pt x="960069" y="2809671"/>
                  </a:lnTo>
                  <a:lnTo>
                    <a:pt x="960069" y="2810002"/>
                  </a:lnTo>
                  <a:lnTo>
                    <a:pt x="937501" y="2803271"/>
                  </a:lnTo>
                  <a:lnTo>
                    <a:pt x="914260" y="2803906"/>
                  </a:lnTo>
                  <a:lnTo>
                    <a:pt x="873188" y="2826931"/>
                  </a:lnTo>
                  <a:lnTo>
                    <a:pt x="52019" y="3731857"/>
                  </a:lnTo>
                  <a:lnTo>
                    <a:pt x="24765" y="3769880"/>
                  </a:lnTo>
                  <a:lnTo>
                    <a:pt x="7442" y="3811727"/>
                  </a:lnTo>
                  <a:lnTo>
                    <a:pt x="0" y="3855643"/>
                  </a:lnTo>
                  <a:lnTo>
                    <a:pt x="2349" y="3899954"/>
                  </a:lnTo>
                  <a:lnTo>
                    <a:pt x="14389" y="3942905"/>
                  </a:lnTo>
                  <a:lnTo>
                    <a:pt x="36068" y="3982796"/>
                  </a:lnTo>
                  <a:lnTo>
                    <a:pt x="67284" y="4017899"/>
                  </a:lnTo>
                  <a:lnTo>
                    <a:pt x="98132" y="4040682"/>
                  </a:lnTo>
                  <a:lnTo>
                    <a:pt x="167322" y="4066476"/>
                  </a:lnTo>
                  <a:lnTo>
                    <a:pt x="203581" y="4069664"/>
                  </a:lnTo>
                  <a:lnTo>
                    <a:pt x="245135" y="4065498"/>
                  </a:lnTo>
                  <a:lnTo>
                    <a:pt x="285254" y="4052989"/>
                  </a:lnTo>
                  <a:lnTo>
                    <a:pt x="322516" y="4032148"/>
                  </a:lnTo>
                  <a:lnTo>
                    <a:pt x="355485" y="4002963"/>
                  </a:lnTo>
                  <a:lnTo>
                    <a:pt x="960069" y="3336302"/>
                  </a:lnTo>
                  <a:lnTo>
                    <a:pt x="960069" y="4114787"/>
                  </a:lnTo>
                  <a:lnTo>
                    <a:pt x="3486594" y="4114787"/>
                  </a:lnTo>
                  <a:lnTo>
                    <a:pt x="3486594" y="3336302"/>
                  </a:lnTo>
                  <a:lnTo>
                    <a:pt x="3486594" y="2810002"/>
                  </a:lnTo>
                  <a:lnTo>
                    <a:pt x="3486594" y="0"/>
                  </a:lnTo>
                  <a:close/>
                </a:path>
              </a:pathLst>
            </a:custGeom>
            <a:solidFill>
              <a:srgbClr val="E2EC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8218655" y="3695355"/>
              <a:ext cx="69850" cy="1140460"/>
            </a:xfrm>
            <a:custGeom>
              <a:avLst/>
              <a:gdLst/>
              <a:ahLst/>
              <a:cxnLst/>
              <a:rect l="l" t="t" r="r" b="b"/>
              <a:pathLst>
                <a:path w="69850" h="1140460">
                  <a:moveTo>
                    <a:pt x="0" y="0"/>
                  </a:moveTo>
                  <a:lnTo>
                    <a:pt x="69343" y="0"/>
                  </a:lnTo>
                  <a:lnTo>
                    <a:pt x="69343" y="1139865"/>
                  </a:lnTo>
                  <a:lnTo>
                    <a:pt x="0" y="11398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5C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827608" y="3989364"/>
              <a:ext cx="193675" cy="846455"/>
            </a:xfrm>
            <a:custGeom>
              <a:avLst/>
              <a:gdLst/>
              <a:ahLst/>
              <a:cxnLst/>
              <a:rect l="l" t="t" r="r" b="b"/>
              <a:pathLst>
                <a:path w="193675" h="846454">
                  <a:moveTo>
                    <a:pt x="193350" y="845856"/>
                  </a:moveTo>
                  <a:lnTo>
                    <a:pt x="0" y="845856"/>
                  </a:lnTo>
                  <a:lnTo>
                    <a:pt x="0" y="0"/>
                  </a:lnTo>
                  <a:lnTo>
                    <a:pt x="193350" y="0"/>
                  </a:lnTo>
                  <a:lnTo>
                    <a:pt x="193350" y="845856"/>
                  </a:lnTo>
                  <a:close/>
                </a:path>
              </a:pathLst>
            </a:custGeom>
            <a:solidFill>
              <a:srgbClr val="FFBF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6991556" y="2056404"/>
              <a:ext cx="686435" cy="1056640"/>
            </a:xfrm>
            <a:custGeom>
              <a:avLst/>
              <a:gdLst/>
              <a:ahLst/>
              <a:cxnLst/>
              <a:rect l="l" t="t" r="r" b="b"/>
              <a:pathLst>
                <a:path w="686434" h="1056639">
                  <a:moveTo>
                    <a:pt x="650361" y="1056242"/>
                  </a:moveTo>
                  <a:lnTo>
                    <a:pt x="0" y="725067"/>
                  </a:lnTo>
                  <a:lnTo>
                    <a:pt x="0" y="0"/>
                  </a:lnTo>
                  <a:lnTo>
                    <a:pt x="46337" y="9716"/>
                  </a:lnTo>
                  <a:lnTo>
                    <a:pt x="91692" y="21929"/>
                  </a:lnTo>
                  <a:lnTo>
                    <a:pt x="135989" y="36564"/>
                  </a:lnTo>
                  <a:lnTo>
                    <a:pt x="179149" y="53543"/>
                  </a:lnTo>
                  <a:lnTo>
                    <a:pt x="221095" y="72789"/>
                  </a:lnTo>
                  <a:lnTo>
                    <a:pt x="261749" y="94227"/>
                  </a:lnTo>
                  <a:lnTo>
                    <a:pt x="301035" y="117779"/>
                  </a:lnTo>
                  <a:lnTo>
                    <a:pt x="338875" y="143368"/>
                  </a:lnTo>
                  <a:lnTo>
                    <a:pt x="375191" y="170920"/>
                  </a:lnTo>
                  <a:lnTo>
                    <a:pt x="409906" y="200356"/>
                  </a:lnTo>
                  <a:lnTo>
                    <a:pt x="442942" y="231600"/>
                  </a:lnTo>
                  <a:lnTo>
                    <a:pt x="474223" y="264576"/>
                  </a:lnTo>
                  <a:lnTo>
                    <a:pt x="503670" y="299207"/>
                  </a:lnTo>
                  <a:lnTo>
                    <a:pt x="531206" y="335416"/>
                  </a:lnTo>
                  <a:lnTo>
                    <a:pt x="556754" y="373127"/>
                  </a:lnTo>
                  <a:lnTo>
                    <a:pt x="580237" y="412263"/>
                  </a:lnTo>
                  <a:lnTo>
                    <a:pt x="601576" y="452748"/>
                  </a:lnTo>
                  <a:lnTo>
                    <a:pt x="620695" y="494505"/>
                  </a:lnTo>
                  <a:lnTo>
                    <a:pt x="637516" y="537458"/>
                  </a:lnTo>
                  <a:lnTo>
                    <a:pt x="651961" y="581530"/>
                  </a:lnTo>
                  <a:lnTo>
                    <a:pt x="663954" y="626644"/>
                  </a:lnTo>
                  <a:lnTo>
                    <a:pt x="673416" y="672723"/>
                  </a:lnTo>
                  <a:lnTo>
                    <a:pt x="680271" y="719692"/>
                  </a:lnTo>
                  <a:lnTo>
                    <a:pt x="684441" y="767473"/>
                  </a:lnTo>
                  <a:lnTo>
                    <a:pt x="685848" y="815991"/>
                  </a:lnTo>
                  <a:lnTo>
                    <a:pt x="684354" y="865793"/>
                  </a:lnTo>
                  <a:lnTo>
                    <a:pt x="679947" y="914799"/>
                  </a:lnTo>
                  <a:lnTo>
                    <a:pt x="672738" y="962929"/>
                  </a:lnTo>
                  <a:lnTo>
                    <a:pt x="662839" y="1010103"/>
                  </a:lnTo>
                  <a:lnTo>
                    <a:pt x="650361" y="1056242"/>
                  </a:lnTo>
                  <a:close/>
                </a:path>
              </a:pathLst>
            </a:custGeom>
            <a:solidFill>
              <a:srgbClr val="E15C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7436960" y="4229948"/>
              <a:ext cx="193675" cy="605790"/>
            </a:xfrm>
            <a:custGeom>
              <a:avLst/>
              <a:gdLst/>
              <a:ahLst/>
              <a:cxnLst/>
              <a:rect l="l" t="t" r="r" b="b"/>
              <a:pathLst>
                <a:path w="193675" h="605789">
                  <a:moveTo>
                    <a:pt x="193350" y="605273"/>
                  </a:moveTo>
                  <a:lnTo>
                    <a:pt x="0" y="605273"/>
                  </a:lnTo>
                  <a:lnTo>
                    <a:pt x="0" y="0"/>
                  </a:lnTo>
                  <a:lnTo>
                    <a:pt x="193350" y="0"/>
                  </a:lnTo>
                  <a:lnTo>
                    <a:pt x="193350" y="605273"/>
                  </a:lnTo>
                  <a:close/>
                </a:path>
              </a:pathLst>
            </a:custGeom>
            <a:solidFill>
              <a:srgbClr val="8BCB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5836095" y="1874888"/>
              <a:ext cx="2011045" cy="1995805"/>
            </a:xfrm>
            <a:custGeom>
              <a:avLst/>
              <a:gdLst/>
              <a:ahLst/>
              <a:cxnLst/>
              <a:rect l="l" t="t" r="r" b="b"/>
              <a:pathLst>
                <a:path w="2011044" h="1995804">
                  <a:moveTo>
                    <a:pt x="1005225" y="1995345"/>
                  </a:moveTo>
                  <a:lnTo>
                    <a:pt x="956520" y="1994195"/>
                  </a:lnTo>
                  <a:lnTo>
                    <a:pt x="908414" y="1990779"/>
                  </a:lnTo>
                  <a:lnTo>
                    <a:pt x="860958" y="1985148"/>
                  </a:lnTo>
                  <a:lnTo>
                    <a:pt x="814206" y="1977356"/>
                  </a:lnTo>
                  <a:lnTo>
                    <a:pt x="768211" y="1967455"/>
                  </a:lnTo>
                  <a:lnTo>
                    <a:pt x="723024" y="1955497"/>
                  </a:lnTo>
                  <a:lnTo>
                    <a:pt x="678699" y="1941533"/>
                  </a:lnTo>
                  <a:lnTo>
                    <a:pt x="635288" y="1925617"/>
                  </a:lnTo>
                  <a:lnTo>
                    <a:pt x="592845" y="1907801"/>
                  </a:lnTo>
                  <a:lnTo>
                    <a:pt x="551420" y="1888136"/>
                  </a:lnTo>
                  <a:lnTo>
                    <a:pt x="511068" y="1866675"/>
                  </a:lnTo>
                  <a:lnTo>
                    <a:pt x="471841" y="1843471"/>
                  </a:lnTo>
                  <a:lnTo>
                    <a:pt x="433791" y="1818575"/>
                  </a:lnTo>
                  <a:lnTo>
                    <a:pt x="396971" y="1792040"/>
                  </a:lnTo>
                  <a:lnTo>
                    <a:pt x="361435" y="1763917"/>
                  </a:lnTo>
                  <a:lnTo>
                    <a:pt x="327190" y="1734219"/>
                  </a:lnTo>
                  <a:lnTo>
                    <a:pt x="294420" y="1703120"/>
                  </a:lnTo>
                  <a:lnTo>
                    <a:pt x="263048" y="1670550"/>
                  </a:lnTo>
                  <a:lnTo>
                    <a:pt x="233169" y="1636601"/>
                  </a:lnTo>
                  <a:lnTo>
                    <a:pt x="204836" y="1601327"/>
                  </a:lnTo>
                  <a:lnTo>
                    <a:pt x="178102" y="1564779"/>
                  </a:lnTo>
                  <a:lnTo>
                    <a:pt x="153019" y="1527009"/>
                  </a:lnTo>
                  <a:lnTo>
                    <a:pt x="129640" y="1488070"/>
                  </a:lnTo>
                  <a:lnTo>
                    <a:pt x="108018" y="1448014"/>
                  </a:lnTo>
                  <a:lnTo>
                    <a:pt x="88205" y="1406893"/>
                  </a:lnTo>
                  <a:lnTo>
                    <a:pt x="70255" y="1364760"/>
                  </a:lnTo>
                  <a:lnTo>
                    <a:pt x="54219" y="1321666"/>
                  </a:lnTo>
                  <a:lnTo>
                    <a:pt x="40150" y="1277664"/>
                  </a:lnTo>
                  <a:lnTo>
                    <a:pt x="28101" y="1232806"/>
                  </a:lnTo>
                  <a:lnTo>
                    <a:pt x="18125" y="1187145"/>
                  </a:lnTo>
                  <a:lnTo>
                    <a:pt x="10274" y="1140732"/>
                  </a:lnTo>
                  <a:lnTo>
                    <a:pt x="4601" y="1093620"/>
                  </a:lnTo>
                  <a:lnTo>
                    <a:pt x="1159" y="1045860"/>
                  </a:lnTo>
                  <a:lnTo>
                    <a:pt x="0" y="997507"/>
                  </a:lnTo>
                  <a:lnTo>
                    <a:pt x="1172" y="948989"/>
                  </a:lnTo>
                  <a:lnTo>
                    <a:pt x="4630" y="901208"/>
                  </a:lnTo>
                  <a:lnTo>
                    <a:pt x="10295" y="854239"/>
                  </a:lnTo>
                  <a:lnTo>
                    <a:pt x="18125" y="807972"/>
                  </a:lnTo>
                  <a:lnTo>
                    <a:pt x="28101" y="762333"/>
                  </a:lnTo>
                  <a:lnTo>
                    <a:pt x="40150" y="717496"/>
                  </a:lnTo>
                  <a:lnTo>
                    <a:pt x="54218" y="673513"/>
                  </a:lnTo>
                  <a:lnTo>
                    <a:pt x="70255" y="630437"/>
                  </a:lnTo>
                  <a:lnTo>
                    <a:pt x="88205" y="588320"/>
                  </a:lnTo>
                  <a:lnTo>
                    <a:pt x="108018" y="547214"/>
                  </a:lnTo>
                  <a:lnTo>
                    <a:pt x="129640" y="507172"/>
                  </a:lnTo>
                  <a:lnTo>
                    <a:pt x="153019" y="468246"/>
                  </a:lnTo>
                  <a:lnTo>
                    <a:pt x="178101" y="430488"/>
                  </a:lnTo>
                  <a:lnTo>
                    <a:pt x="204836" y="393951"/>
                  </a:lnTo>
                  <a:lnTo>
                    <a:pt x="233169" y="358686"/>
                  </a:lnTo>
                  <a:lnTo>
                    <a:pt x="263048" y="324746"/>
                  </a:lnTo>
                  <a:lnTo>
                    <a:pt x="294420" y="292183"/>
                  </a:lnTo>
                  <a:lnTo>
                    <a:pt x="327233" y="261050"/>
                  </a:lnTo>
                  <a:lnTo>
                    <a:pt x="361434" y="231399"/>
                  </a:lnTo>
                  <a:lnTo>
                    <a:pt x="396971" y="203282"/>
                  </a:lnTo>
                  <a:lnTo>
                    <a:pt x="433791" y="176751"/>
                  </a:lnTo>
                  <a:lnTo>
                    <a:pt x="471841" y="151859"/>
                  </a:lnTo>
                  <a:lnTo>
                    <a:pt x="511068" y="128658"/>
                  </a:lnTo>
                  <a:lnTo>
                    <a:pt x="551420" y="107200"/>
                  </a:lnTo>
                  <a:lnTo>
                    <a:pt x="592844" y="87538"/>
                  </a:lnTo>
                  <a:lnTo>
                    <a:pt x="635288" y="69723"/>
                  </a:lnTo>
                  <a:lnTo>
                    <a:pt x="678699" y="53809"/>
                  </a:lnTo>
                  <a:lnTo>
                    <a:pt x="723024" y="39846"/>
                  </a:lnTo>
                  <a:lnTo>
                    <a:pt x="768211" y="27889"/>
                  </a:lnTo>
                  <a:lnTo>
                    <a:pt x="814206" y="17988"/>
                  </a:lnTo>
                  <a:lnTo>
                    <a:pt x="860958" y="10196"/>
                  </a:lnTo>
                  <a:lnTo>
                    <a:pt x="908414" y="4566"/>
                  </a:lnTo>
                  <a:lnTo>
                    <a:pt x="956520" y="1150"/>
                  </a:lnTo>
                  <a:lnTo>
                    <a:pt x="1005225" y="0"/>
                  </a:lnTo>
                  <a:lnTo>
                    <a:pt x="1053958" y="1150"/>
                  </a:lnTo>
                  <a:lnTo>
                    <a:pt x="1102091" y="4566"/>
                  </a:lnTo>
                  <a:lnTo>
                    <a:pt x="1149572" y="10196"/>
                  </a:lnTo>
                  <a:lnTo>
                    <a:pt x="1196347" y="17988"/>
                  </a:lnTo>
                  <a:lnTo>
                    <a:pt x="1242365" y="27889"/>
                  </a:lnTo>
                  <a:lnTo>
                    <a:pt x="1287572" y="39846"/>
                  </a:lnTo>
                  <a:lnTo>
                    <a:pt x="1331916" y="53809"/>
                  </a:lnTo>
                  <a:lnTo>
                    <a:pt x="1375345" y="69723"/>
                  </a:lnTo>
                  <a:lnTo>
                    <a:pt x="1417805" y="87538"/>
                  </a:lnTo>
                  <a:lnTo>
                    <a:pt x="1459244" y="107200"/>
                  </a:lnTo>
                  <a:lnTo>
                    <a:pt x="1499611" y="128658"/>
                  </a:lnTo>
                  <a:lnTo>
                    <a:pt x="1538851" y="151859"/>
                  </a:lnTo>
                  <a:lnTo>
                    <a:pt x="1576912" y="176751"/>
                  </a:lnTo>
                  <a:lnTo>
                    <a:pt x="1583525" y="181515"/>
                  </a:lnTo>
                  <a:lnTo>
                    <a:pt x="1155461" y="181515"/>
                  </a:lnTo>
                  <a:lnTo>
                    <a:pt x="1155461" y="334493"/>
                  </a:lnTo>
                  <a:lnTo>
                    <a:pt x="1005225" y="334493"/>
                  </a:lnTo>
                  <a:lnTo>
                    <a:pt x="953963" y="336415"/>
                  </a:lnTo>
                  <a:lnTo>
                    <a:pt x="903746" y="342089"/>
                  </a:lnTo>
                  <a:lnTo>
                    <a:pt x="854718" y="351380"/>
                  </a:lnTo>
                  <a:lnTo>
                    <a:pt x="807024" y="364151"/>
                  </a:lnTo>
                  <a:lnTo>
                    <a:pt x="760806" y="380267"/>
                  </a:lnTo>
                  <a:lnTo>
                    <a:pt x="716209" y="399590"/>
                  </a:lnTo>
                  <a:lnTo>
                    <a:pt x="673377" y="421986"/>
                  </a:lnTo>
                  <a:lnTo>
                    <a:pt x="632452" y="447318"/>
                  </a:lnTo>
                  <a:lnTo>
                    <a:pt x="594034" y="475072"/>
                  </a:lnTo>
                  <a:lnTo>
                    <a:pt x="557744" y="505391"/>
                  </a:lnTo>
                  <a:lnTo>
                    <a:pt x="523718" y="538142"/>
                  </a:lnTo>
                  <a:lnTo>
                    <a:pt x="492095" y="573192"/>
                  </a:lnTo>
                  <a:lnTo>
                    <a:pt x="463012" y="610409"/>
                  </a:lnTo>
                  <a:lnTo>
                    <a:pt x="436606" y="649658"/>
                  </a:lnTo>
                  <a:lnTo>
                    <a:pt x="413016" y="690808"/>
                  </a:lnTo>
                  <a:lnTo>
                    <a:pt x="392378" y="733724"/>
                  </a:lnTo>
                  <a:lnTo>
                    <a:pt x="374830" y="778273"/>
                  </a:lnTo>
                  <a:lnTo>
                    <a:pt x="360511" y="824323"/>
                  </a:lnTo>
                  <a:lnTo>
                    <a:pt x="349556" y="871740"/>
                  </a:lnTo>
                  <a:lnTo>
                    <a:pt x="340312" y="933752"/>
                  </a:lnTo>
                  <a:lnTo>
                    <a:pt x="337286" y="997507"/>
                  </a:lnTo>
                  <a:lnTo>
                    <a:pt x="339451" y="1051316"/>
                  </a:lnTo>
                  <a:lnTo>
                    <a:pt x="345841" y="1103970"/>
                  </a:lnTo>
                  <a:lnTo>
                    <a:pt x="356291" y="1155289"/>
                  </a:lnTo>
                  <a:lnTo>
                    <a:pt x="370640" y="1205093"/>
                  </a:lnTo>
                  <a:lnTo>
                    <a:pt x="388725" y="1253201"/>
                  </a:lnTo>
                  <a:lnTo>
                    <a:pt x="410383" y="1299435"/>
                  </a:lnTo>
                  <a:lnTo>
                    <a:pt x="435453" y="1343615"/>
                  </a:lnTo>
                  <a:lnTo>
                    <a:pt x="727419" y="1343615"/>
                  </a:lnTo>
                  <a:lnTo>
                    <a:pt x="393334" y="1562296"/>
                  </a:lnTo>
                  <a:lnTo>
                    <a:pt x="426868" y="1596104"/>
                  </a:lnTo>
                  <a:lnTo>
                    <a:pt x="462289" y="1627967"/>
                  </a:lnTo>
                  <a:lnTo>
                    <a:pt x="499510" y="1657796"/>
                  </a:lnTo>
                  <a:lnTo>
                    <a:pt x="538444" y="1685506"/>
                  </a:lnTo>
                  <a:lnTo>
                    <a:pt x="579005" y="1711009"/>
                  </a:lnTo>
                  <a:lnTo>
                    <a:pt x="621191" y="1734260"/>
                  </a:lnTo>
                  <a:lnTo>
                    <a:pt x="664659" y="1755049"/>
                  </a:lnTo>
                  <a:lnTo>
                    <a:pt x="709579" y="1773412"/>
                  </a:lnTo>
                  <a:lnTo>
                    <a:pt x="755779" y="1789222"/>
                  </a:lnTo>
                  <a:lnTo>
                    <a:pt x="803172" y="1802392"/>
                  </a:lnTo>
                  <a:lnTo>
                    <a:pt x="851672" y="1812834"/>
                  </a:lnTo>
                  <a:lnTo>
                    <a:pt x="1584880" y="1812834"/>
                  </a:lnTo>
                  <a:lnTo>
                    <a:pt x="1576912" y="1818575"/>
                  </a:lnTo>
                  <a:lnTo>
                    <a:pt x="1538851" y="1843471"/>
                  </a:lnTo>
                  <a:lnTo>
                    <a:pt x="1499611" y="1866675"/>
                  </a:lnTo>
                  <a:lnTo>
                    <a:pt x="1459245" y="1888136"/>
                  </a:lnTo>
                  <a:lnTo>
                    <a:pt x="1417805" y="1907801"/>
                  </a:lnTo>
                  <a:lnTo>
                    <a:pt x="1375345" y="1925617"/>
                  </a:lnTo>
                  <a:lnTo>
                    <a:pt x="1331916" y="1941533"/>
                  </a:lnTo>
                  <a:lnTo>
                    <a:pt x="1287572" y="1955497"/>
                  </a:lnTo>
                  <a:lnTo>
                    <a:pt x="1242365" y="1967455"/>
                  </a:lnTo>
                  <a:lnTo>
                    <a:pt x="1196347" y="1977356"/>
                  </a:lnTo>
                  <a:lnTo>
                    <a:pt x="1149572" y="1985148"/>
                  </a:lnTo>
                  <a:lnTo>
                    <a:pt x="1102091" y="1990779"/>
                  </a:lnTo>
                  <a:lnTo>
                    <a:pt x="1053958" y="1994195"/>
                  </a:lnTo>
                  <a:lnTo>
                    <a:pt x="1005225" y="1995345"/>
                  </a:lnTo>
                  <a:close/>
                </a:path>
                <a:path w="2011044" h="1995804">
                  <a:moveTo>
                    <a:pt x="1981349" y="1237758"/>
                  </a:moveTo>
                  <a:lnTo>
                    <a:pt x="1805823" y="1237758"/>
                  </a:lnTo>
                  <a:lnTo>
                    <a:pt x="1818301" y="1191619"/>
                  </a:lnTo>
                  <a:lnTo>
                    <a:pt x="1828200" y="1144445"/>
                  </a:lnTo>
                  <a:lnTo>
                    <a:pt x="1835409" y="1096315"/>
                  </a:lnTo>
                  <a:lnTo>
                    <a:pt x="1839816" y="1047309"/>
                  </a:lnTo>
                  <a:lnTo>
                    <a:pt x="1841309" y="997507"/>
                  </a:lnTo>
                  <a:lnTo>
                    <a:pt x="1839902" y="948989"/>
                  </a:lnTo>
                  <a:lnTo>
                    <a:pt x="1835733" y="901208"/>
                  </a:lnTo>
                  <a:lnTo>
                    <a:pt x="1828878" y="854239"/>
                  </a:lnTo>
                  <a:lnTo>
                    <a:pt x="1819366" y="807972"/>
                  </a:lnTo>
                  <a:lnTo>
                    <a:pt x="1807423" y="763045"/>
                  </a:lnTo>
                  <a:lnTo>
                    <a:pt x="1792977" y="718974"/>
                  </a:lnTo>
                  <a:lnTo>
                    <a:pt x="1776157" y="676021"/>
                  </a:lnTo>
                  <a:lnTo>
                    <a:pt x="1757038" y="634264"/>
                  </a:lnTo>
                  <a:lnTo>
                    <a:pt x="1735699" y="593779"/>
                  </a:lnTo>
                  <a:lnTo>
                    <a:pt x="1712216" y="554643"/>
                  </a:lnTo>
                  <a:lnTo>
                    <a:pt x="1686668" y="516931"/>
                  </a:lnTo>
                  <a:lnTo>
                    <a:pt x="1659132" y="480722"/>
                  </a:lnTo>
                  <a:lnTo>
                    <a:pt x="1629685" y="446091"/>
                  </a:lnTo>
                  <a:lnTo>
                    <a:pt x="1598404" y="413116"/>
                  </a:lnTo>
                  <a:lnTo>
                    <a:pt x="1565368" y="381871"/>
                  </a:lnTo>
                  <a:lnTo>
                    <a:pt x="1530653" y="352435"/>
                  </a:lnTo>
                  <a:lnTo>
                    <a:pt x="1494337" y="324884"/>
                  </a:lnTo>
                  <a:lnTo>
                    <a:pt x="1456497" y="299294"/>
                  </a:lnTo>
                  <a:lnTo>
                    <a:pt x="1417211" y="275742"/>
                  </a:lnTo>
                  <a:lnTo>
                    <a:pt x="1376556" y="254305"/>
                  </a:lnTo>
                  <a:lnTo>
                    <a:pt x="1334610" y="235058"/>
                  </a:lnTo>
                  <a:lnTo>
                    <a:pt x="1291450" y="218079"/>
                  </a:lnTo>
                  <a:lnTo>
                    <a:pt x="1247154" y="203445"/>
                  </a:lnTo>
                  <a:lnTo>
                    <a:pt x="1201798" y="191231"/>
                  </a:lnTo>
                  <a:lnTo>
                    <a:pt x="1155461" y="181515"/>
                  </a:lnTo>
                  <a:lnTo>
                    <a:pt x="1583525" y="181515"/>
                  </a:lnTo>
                  <a:lnTo>
                    <a:pt x="1649289" y="231399"/>
                  </a:lnTo>
                  <a:lnTo>
                    <a:pt x="1683499" y="261050"/>
                  </a:lnTo>
                  <a:lnTo>
                    <a:pt x="1716320" y="292183"/>
                  </a:lnTo>
                  <a:lnTo>
                    <a:pt x="1747821" y="324884"/>
                  </a:lnTo>
                  <a:lnTo>
                    <a:pt x="1777584" y="358686"/>
                  </a:lnTo>
                  <a:lnTo>
                    <a:pt x="1805922" y="393951"/>
                  </a:lnTo>
                  <a:lnTo>
                    <a:pt x="1832661" y="430488"/>
                  </a:lnTo>
                  <a:lnTo>
                    <a:pt x="1857748" y="468246"/>
                  </a:lnTo>
                  <a:lnTo>
                    <a:pt x="1881130" y="507172"/>
                  </a:lnTo>
                  <a:lnTo>
                    <a:pt x="1902755" y="547214"/>
                  </a:lnTo>
                  <a:lnTo>
                    <a:pt x="1922570" y="588320"/>
                  </a:lnTo>
                  <a:lnTo>
                    <a:pt x="1940522" y="630437"/>
                  </a:lnTo>
                  <a:lnTo>
                    <a:pt x="1956560" y="673513"/>
                  </a:lnTo>
                  <a:lnTo>
                    <a:pt x="1970630" y="717496"/>
                  </a:lnTo>
                  <a:lnTo>
                    <a:pt x="1982679" y="762333"/>
                  </a:lnTo>
                  <a:lnTo>
                    <a:pt x="1992688" y="808159"/>
                  </a:lnTo>
                  <a:lnTo>
                    <a:pt x="2000507" y="854362"/>
                  </a:lnTo>
                  <a:lnTo>
                    <a:pt x="2006151" y="901208"/>
                  </a:lnTo>
                  <a:lnTo>
                    <a:pt x="2009623" y="949181"/>
                  </a:lnTo>
                  <a:lnTo>
                    <a:pt x="2010782" y="997507"/>
                  </a:lnTo>
                  <a:lnTo>
                    <a:pt x="2009623" y="1045860"/>
                  </a:lnTo>
                  <a:lnTo>
                    <a:pt x="2006180" y="1093620"/>
                  </a:lnTo>
                  <a:lnTo>
                    <a:pt x="2000507" y="1140732"/>
                  </a:lnTo>
                  <a:lnTo>
                    <a:pt x="1992656" y="1187145"/>
                  </a:lnTo>
                  <a:lnTo>
                    <a:pt x="1982679" y="1232806"/>
                  </a:lnTo>
                  <a:lnTo>
                    <a:pt x="1981349" y="1237758"/>
                  </a:lnTo>
                  <a:close/>
                </a:path>
                <a:path w="2011044" h="1995804">
                  <a:moveTo>
                    <a:pt x="1756528" y="1660521"/>
                  </a:moveTo>
                  <a:lnTo>
                    <a:pt x="1005225" y="1660521"/>
                  </a:lnTo>
                  <a:lnTo>
                    <a:pt x="1055370" y="1658684"/>
                  </a:lnTo>
                  <a:lnTo>
                    <a:pt x="1104501" y="1653262"/>
                  </a:lnTo>
                  <a:lnTo>
                    <a:pt x="1152487" y="1644385"/>
                  </a:lnTo>
                  <a:lnTo>
                    <a:pt x="1199198" y="1632185"/>
                  </a:lnTo>
                  <a:lnTo>
                    <a:pt x="1244503" y="1616792"/>
                  </a:lnTo>
                  <a:lnTo>
                    <a:pt x="1288272" y="1598337"/>
                  </a:lnTo>
                  <a:lnTo>
                    <a:pt x="1330375" y="1576951"/>
                  </a:lnTo>
                  <a:lnTo>
                    <a:pt x="1370681" y="1552765"/>
                  </a:lnTo>
                  <a:lnTo>
                    <a:pt x="1409061" y="1525911"/>
                  </a:lnTo>
                  <a:lnTo>
                    <a:pt x="1445383" y="1496519"/>
                  </a:lnTo>
                  <a:lnTo>
                    <a:pt x="1479518" y="1464719"/>
                  </a:lnTo>
                  <a:lnTo>
                    <a:pt x="1511336" y="1430644"/>
                  </a:lnTo>
                  <a:lnTo>
                    <a:pt x="1540705" y="1394424"/>
                  </a:lnTo>
                  <a:lnTo>
                    <a:pt x="1567496" y="1356189"/>
                  </a:lnTo>
                  <a:lnTo>
                    <a:pt x="1591579" y="1316072"/>
                  </a:lnTo>
                  <a:lnTo>
                    <a:pt x="1005225" y="997507"/>
                  </a:lnTo>
                  <a:lnTo>
                    <a:pt x="1005225" y="334493"/>
                  </a:lnTo>
                  <a:lnTo>
                    <a:pt x="1155461" y="334493"/>
                  </a:lnTo>
                  <a:lnTo>
                    <a:pt x="1155461" y="906583"/>
                  </a:lnTo>
                  <a:lnTo>
                    <a:pt x="1805823" y="1237758"/>
                  </a:lnTo>
                  <a:lnTo>
                    <a:pt x="1981349" y="1237758"/>
                  </a:lnTo>
                  <a:lnTo>
                    <a:pt x="1970630" y="1277664"/>
                  </a:lnTo>
                  <a:lnTo>
                    <a:pt x="1956560" y="1321666"/>
                  </a:lnTo>
                  <a:lnTo>
                    <a:pt x="1940522" y="1364760"/>
                  </a:lnTo>
                  <a:lnTo>
                    <a:pt x="1922570" y="1406893"/>
                  </a:lnTo>
                  <a:lnTo>
                    <a:pt x="1902755" y="1448014"/>
                  </a:lnTo>
                  <a:lnTo>
                    <a:pt x="1881130" y="1488070"/>
                  </a:lnTo>
                  <a:lnTo>
                    <a:pt x="1857748" y="1527009"/>
                  </a:lnTo>
                  <a:lnTo>
                    <a:pt x="1832661" y="1564779"/>
                  </a:lnTo>
                  <a:lnTo>
                    <a:pt x="1805922" y="1601327"/>
                  </a:lnTo>
                  <a:lnTo>
                    <a:pt x="1777584" y="1636601"/>
                  </a:lnTo>
                  <a:lnTo>
                    <a:pt x="1756528" y="1660521"/>
                  </a:lnTo>
                  <a:close/>
                </a:path>
                <a:path w="2011044" h="1995804">
                  <a:moveTo>
                    <a:pt x="727419" y="1343615"/>
                  </a:moveTo>
                  <a:lnTo>
                    <a:pt x="435453" y="1343615"/>
                  </a:lnTo>
                  <a:lnTo>
                    <a:pt x="1005225" y="997507"/>
                  </a:lnTo>
                  <a:lnTo>
                    <a:pt x="1005225" y="1249040"/>
                  </a:lnTo>
                  <a:lnTo>
                    <a:pt x="871902" y="1249040"/>
                  </a:lnTo>
                  <a:lnTo>
                    <a:pt x="727419" y="1343615"/>
                  </a:lnTo>
                  <a:close/>
                </a:path>
                <a:path w="2011044" h="1995804">
                  <a:moveTo>
                    <a:pt x="1584880" y="1812834"/>
                  </a:moveTo>
                  <a:lnTo>
                    <a:pt x="851672" y="1812834"/>
                  </a:lnTo>
                  <a:lnTo>
                    <a:pt x="871902" y="1249040"/>
                  </a:lnTo>
                  <a:lnTo>
                    <a:pt x="1005225" y="1249040"/>
                  </a:lnTo>
                  <a:lnTo>
                    <a:pt x="1005225" y="1660521"/>
                  </a:lnTo>
                  <a:lnTo>
                    <a:pt x="1756528" y="1660521"/>
                  </a:lnTo>
                  <a:lnTo>
                    <a:pt x="1716320" y="1703120"/>
                  </a:lnTo>
                  <a:lnTo>
                    <a:pt x="1683499" y="1734260"/>
                  </a:lnTo>
                  <a:lnTo>
                    <a:pt x="1649289" y="1763917"/>
                  </a:lnTo>
                  <a:lnTo>
                    <a:pt x="1613742" y="1792040"/>
                  </a:lnTo>
                  <a:lnTo>
                    <a:pt x="1584880" y="1812834"/>
                  </a:lnTo>
                  <a:close/>
                </a:path>
              </a:pathLst>
            </a:custGeom>
            <a:solidFill>
              <a:srgbClr val="C2E6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6841320" y="2872395"/>
              <a:ext cx="586740" cy="663575"/>
            </a:xfrm>
            <a:custGeom>
              <a:avLst/>
              <a:gdLst/>
              <a:ahLst/>
              <a:cxnLst/>
              <a:rect l="l" t="t" r="r" b="b"/>
              <a:pathLst>
                <a:path w="586740" h="663575">
                  <a:moveTo>
                    <a:pt x="0" y="0"/>
                  </a:moveTo>
                  <a:close/>
                </a:path>
                <a:path w="586740" h="663575">
                  <a:moveTo>
                    <a:pt x="0" y="663013"/>
                  </a:moveTo>
                  <a:lnTo>
                    <a:pt x="0" y="0"/>
                  </a:lnTo>
                  <a:lnTo>
                    <a:pt x="586353" y="318565"/>
                  </a:lnTo>
                  <a:lnTo>
                    <a:pt x="562271" y="358682"/>
                  </a:lnTo>
                  <a:lnTo>
                    <a:pt x="535480" y="396916"/>
                  </a:lnTo>
                  <a:lnTo>
                    <a:pt x="506111" y="433137"/>
                  </a:lnTo>
                  <a:lnTo>
                    <a:pt x="474293" y="467212"/>
                  </a:lnTo>
                  <a:lnTo>
                    <a:pt x="440158" y="499011"/>
                  </a:lnTo>
                  <a:lnTo>
                    <a:pt x="403836" y="528404"/>
                  </a:lnTo>
                  <a:lnTo>
                    <a:pt x="365456" y="555258"/>
                  </a:lnTo>
                  <a:lnTo>
                    <a:pt x="325150" y="579444"/>
                  </a:lnTo>
                  <a:lnTo>
                    <a:pt x="283047" y="600829"/>
                  </a:lnTo>
                  <a:lnTo>
                    <a:pt x="239278" y="619284"/>
                  </a:lnTo>
                  <a:lnTo>
                    <a:pt x="193973" y="634677"/>
                  </a:lnTo>
                  <a:lnTo>
                    <a:pt x="147262" y="646878"/>
                  </a:lnTo>
                  <a:lnTo>
                    <a:pt x="99276" y="655755"/>
                  </a:lnTo>
                  <a:lnTo>
                    <a:pt x="50145" y="661177"/>
                  </a:lnTo>
                  <a:lnTo>
                    <a:pt x="0" y="663013"/>
                  </a:lnTo>
                  <a:close/>
                </a:path>
              </a:pathLst>
            </a:custGeom>
            <a:solidFill>
              <a:srgbClr val="8BCB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7046278" y="4604925"/>
              <a:ext cx="193040" cy="230504"/>
            </a:xfrm>
            <a:custGeom>
              <a:avLst/>
              <a:gdLst/>
              <a:ahLst/>
              <a:cxnLst/>
              <a:rect l="l" t="t" r="r" b="b"/>
              <a:pathLst>
                <a:path w="193040" h="230504">
                  <a:moveTo>
                    <a:pt x="193019" y="230296"/>
                  </a:moveTo>
                  <a:lnTo>
                    <a:pt x="0" y="230296"/>
                  </a:lnTo>
                  <a:lnTo>
                    <a:pt x="0" y="0"/>
                  </a:lnTo>
                  <a:lnTo>
                    <a:pt x="193019" y="0"/>
                  </a:lnTo>
                  <a:lnTo>
                    <a:pt x="193019" y="230296"/>
                  </a:lnTo>
                  <a:close/>
                </a:path>
              </a:pathLst>
            </a:custGeom>
            <a:solidFill>
              <a:srgbClr val="52A6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6655265" y="4016243"/>
              <a:ext cx="193675" cy="819150"/>
            </a:xfrm>
            <a:custGeom>
              <a:avLst/>
              <a:gdLst/>
              <a:ahLst/>
              <a:cxnLst/>
              <a:rect l="l" t="t" r="r" b="b"/>
              <a:pathLst>
                <a:path w="193675" h="819150">
                  <a:moveTo>
                    <a:pt x="193350" y="818978"/>
                  </a:moveTo>
                  <a:lnTo>
                    <a:pt x="0" y="818978"/>
                  </a:lnTo>
                  <a:lnTo>
                    <a:pt x="0" y="0"/>
                  </a:lnTo>
                  <a:lnTo>
                    <a:pt x="48120" y="6719"/>
                  </a:lnTo>
                  <a:lnTo>
                    <a:pt x="96426" y="11448"/>
                  </a:lnTo>
                  <a:lnTo>
                    <a:pt x="144857" y="14186"/>
                  </a:lnTo>
                  <a:lnTo>
                    <a:pt x="193350" y="14932"/>
                  </a:lnTo>
                  <a:lnTo>
                    <a:pt x="193350" y="818978"/>
                  </a:lnTo>
                  <a:close/>
                </a:path>
              </a:pathLst>
            </a:custGeom>
            <a:solidFill>
              <a:srgbClr val="F48B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6468547" y="2209382"/>
              <a:ext cx="373380" cy="663575"/>
            </a:xfrm>
            <a:custGeom>
              <a:avLst/>
              <a:gdLst/>
              <a:ahLst/>
              <a:cxnLst/>
              <a:rect l="l" t="t" r="r" b="b"/>
              <a:pathLst>
                <a:path w="373380" h="663575">
                  <a:moveTo>
                    <a:pt x="372772" y="663013"/>
                  </a:moveTo>
                  <a:lnTo>
                    <a:pt x="0" y="112825"/>
                  </a:lnTo>
                  <a:lnTo>
                    <a:pt x="40924" y="87493"/>
                  </a:lnTo>
                  <a:lnTo>
                    <a:pt x="83756" y="65097"/>
                  </a:lnTo>
                  <a:lnTo>
                    <a:pt x="128353" y="45773"/>
                  </a:lnTo>
                  <a:lnTo>
                    <a:pt x="174571" y="29658"/>
                  </a:lnTo>
                  <a:lnTo>
                    <a:pt x="222265" y="16886"/>
                  </a:lnTo>
                  <a:lnTo>
                    <a:pt x="271293" y="7595"/>
                  </a:lnTo>
                  <a:lnTo>
                    <a:pt x="321510" y="1921"/>
                  </a:lnTo>
                  <a:lnTo>
                    <a:pt x="372772" y="0"/>
                  </a:lnTo>
                  <a:lnTo>
                    <a:pt x="372772" y="663013"/>
                  </a:lnTo>
                  <a:close/>
                </a:path>
              </a:pathLst>
            </a:custGeom>
            <a:solidFill>
              <a:srgbClr val="FFA2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6185651" y="2322207"/>
              <a:ext cx="655955" cy="550545"/>
            </a:xfrm>
            <a:custGeom>
              <a:avLst/>
              <a:gdLst/>
              <a:ahLst/>
              <a:cxnLst/>
              <a:rect l="l" t="t" r="r" b="b"/>
              <a:pathLst>
                <a:path w="655955" h="550544">
                  <a:moveTo>
                    <a:pt x="655668" y="550188"/>
                  </a:moveTo>
                  <a:lnTo>
                    <a:pt x="0" y="424421"/>
                  </a:lnTo>
                  <a:lnTo>
                    <a:pt x="10954" y="377004"/>
                  </a:lnTo>
                  <a:lnTo>
                    <a:pt x="25274" y="330954"/>
                  </a:lnTo>
                  <a:lnTo>
                    <a:pt x="42821" y="286405"/>
                  </a:lnTo>
                  <a:lnTo>
                    <a:pt x="63459" y="243489"/>
                  </a:lnTo>
                  <a:lnTo>
                    <a:pt x="87049" y="202340"/>
                  </a:lnTo>
                  <a:lnTo>
                    <a:pt x="113455" y="163090"/>
                  </a:lnTo>
                  <a:lnTo>
                    <a:pt x="142538" y="125874"/>
                  </a:lnTo>
                  <a:lnTo>
                    <a:pt x="174161" y="90823"/>
                  </a:lnTo>
                  <a:lnTo>
                    <a:pt x="208187" y="58072"/>
                  </a:lnTo>
                  <a:lnTo>
                    <a:pt x="244477" y="27753"/>
                  </a:lnTo>
                  <a:lnTo>
                    <a:pt x="282895" y="0"/>
                  </a:lnTo>
                  <a:lnTo>
                    <a:pt x="655668" y="550188"/>
                  </a:lnTo>
                  <a:close/>
                </a:path>
              </a:pathLst>
            </a:custGeom>
            <a:solidFill>
              <a:srgbClr val="52A6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6173381" y="2746629"/>
              <a:ext cx="668020" cy="472440"/>
            </a:xfrm>
            <a:custGeom>
              <a:avLst/>
              <a:gdLst/>
              <a:ahLst/>
              <a:cxnLst/>
              <a:rect l="l" t="t" r="r" b="b"/>
              <a:pathLst>
                <a:path w="668019" h="472439">
                  <a:moveTo>
                    <a:pt x="98167" y="471874"/>
                  </a:moveTo>
                  <a:lnTo>
                    <a:pt x="73097" y="427695"/>
                  </a:lnTo>
                  <a:lnTo>
                    <a:pt x="51439" y="381461"/>
                  </a:lnTo>
                  <a:lnTo>
                    <a:pt x="33354" y="333352"/>
                  </a:lnTo>
                  <a:lnTo>
                    <a:pt x="19005" y="283548"/>
                  </a:lnTo>
                  <a:lnTo>
                    <a:pt x="8555" y="232230"/>
                  </a:lnTo>
                  <a:lnTo>
                    <a:pt x="2165" y="179576"/>
                  </a:lnTo>
                  <a:lnTo>
                    <a:pt x="0" y="125766"/>
                  </a:lnTo>
                  <a:lnTo>
                    <a:pt x="751" y="93656"/>
                  </a:lnTo>
                  <a:lnTo>
                    <a:pt x="3026" y="62012"/>
                  </a:lnTo>
                  <a:lnTo>
                    <a:pt x="6855" y="30803"/>
                  </a:lnTo>
                  <a:lnTo>
                    <a:pt x="12270" y="0"/>
                  </a:lnTo>
                  <a:lnTo>
                    <a:pt x="667939" y="125766"/>
                  </a:lnTo>
                  <a:lnTo>
                    <a:pt x="98167" y="471874"/>
                  </a:lnTo>
                  <a:close/>
                </a:path>
              </a:pathLst>
            </a:custGeom>
            <a:solidFill>
              <a:srgbClr val="F48B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6229429" y="3123929"/>
              <a:ext cx="478790" cy="563880"/>
            </a:xfrm>
            <a:custGeom>
              <a:avLst/>
              <a:gdLst/>
              <a:ahLst/>
              <a:cxnLst/>
              <a:rect l="l" t="t" r="r" b="b"/>
              <a:pathLst>
                <a:path w="478790" h="563879">
                  <a:moveTo>
                    <a:pt x="458337" y="563793"/>
                  </a:moveTo>
                  <a:lnTo>
                    <a:pt x="409838" y="553351"/>
                  </a:lnTo>
                  <a:lnTo>
                    <a:pt x="362445" y="540181"/>
                  </a:lnTo>
                  <a:lnTo>
                    <a:pt x="316245" y="524371"/>
                  </a:lnTo>
                  <a:lnTo>
                    <a:pt x="271325" y="506008"/>
                  </a:lnTo>
                  <a:lnTo>
                    <a:pt x="227771" y="485178"/>
                  </a:lnTo>
                  <a:lnTo>
                    <a:pt x="185670" y="461968"/>
                  </a:lnTo>
                  <a:lnTo>
                    <a:pt x="145109" y="436465"/>
                  </a:lnTo>
                  <a:lnTo>
                    <a:pt x="106175" y="408755"/>
                  </a:lnTo>
                  <a:lnTo>
                    <a:pt x="68954" y="378926"/>
                  </a:lnTo>
                  <a:lnTo>
                    <a:pt x="33534" y="347063"/>
                  </a:lnTo>
                  <a:lnTo>
                    <a:pt x="0" y="313255"/>
                  </a:lnTo>
                  <a:lnTo>
                    <a:pt x="478568" y="0"/>
                  </a:lnTo>
                  <a:lnTo>
                    <a:pt x="458337" y="563793"/>
                  </a:lnTo>
                  <a:close/>
                </a:path>
              </a:pathLst>
            </a:custGeom>
            <a:solidFill>
              <a:srgbClr val="FFBF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6264584" y="4229948"/>
              <a:ext cx="193675" cy="605790"/>
            </a:xfrm>
            <a:custGeom>
              <a:avLst/>
              <a:gdLst/>
              <a:ahLst/>
              <a:cxnLst/>
              <a:rect l="l" t="t" r="r" b="b"/>
              <a:pathLst>
                <a:path w="193675" h="605789">
                  <a:moveTo>
                    <a:pt x="193350" y="605273"/>
                  </a:moveTo>
                  <a:lnTo>
                    <a:pt x="0" y="605273"/>
                  </a:lnTo>
                  <a:lnTo>
                    <a:pt x="0" y="0"/>
                  </a:lnTo>
                  <a:lnTo>
                    <a:pt x="193350" y="0"/>
                  </a:lnTo>
                  <a:lnTo>
                    <a:pt x="193350" y="605273"/>
                  </a:lnTo>
                  <a:close/>
                </a:path>
              </a:pathLst>
            </a:custGeom>
            <a:solidFill>
              <a:srgbClr val="FFA2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5805915" y="3668476"/>
              <a:ext cx="327025" cy="330835"/>
            </a:xfrm>
            <a:custGeom>
              <a:avLst/>
              <a:gdLst/>
              <a:ahLst/>
              <a:cxnLst/>
              <a:rect l="l" t="t" r="r" b="b"/>
              <a:pathLst>
                <a:path w="327025" h="330835">
                  <a:moveTo>
                    <a:pt x="139955" y="330511"/>
                  </a:moveTo>
                  <a:lnTo>
                    <a:pt x="0" y="205739"/>
                  </a:lnTo>
                  <a:lnTo>
                    <a:pt x="186717" y="0"/>
                  </a:lnTo>
                  <a:lnTo>
                    <a:pt x="219509" y="33017"/>
                  </a:lnTo>
                  <a:lnTo>
                    <a:pt x="254042" y="65040"/>
                  </a:lnTo>
                  <a:lnTo>
                    <a:pt x="289860" y="95777"/>
                  </a:lnTo>
                  <a:lnTo>
                    <a:pt x="326673" y="124771"/>
                  </a:lnTo>
                  <a:lnTo>
                    <a:pt x="139955" y="330511"/>
                  </a:lnTo>
                  <a:close/>
                </a:path>
              </a:pathLst>
            </a:custGeom>
            <a:solidFill>
              <a:srgbClr val="93B1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4801400" y="3831974"/>
              <a:ext cx="1195705" cy="1266825"/>
            </a:xfrm>
            <a:custGeom>
              <a:avLst/>
              <a:gdLst/>
              <a:ahLst/>
              <a:cxnLst/>
              <a:rect l="l" t="t" r="r" b="b"/>
              <a:pathLst>
                <a:path w="1195705" h="1266825">
                  <a:moveTo>
                    <a:pt x="203584" y="1266395"/>
                  </a:moveTo>
                  <a:lnTo>
                    <a:pt x="131824" y="1253577"/>
                  </a:lnTo>
                  <a:lnTo>
                    <a:pt x="67277" y="1214628"/>
                  </a:lnTo>
                  <a:lnTo>
                    <a:pt x="36061" y="1179523"/>
                  </a:lnTo>
                  <a:lnTo>
                    <a:pt x="14389" y="1139634"/>
                  </a:lnTo>
                  <a:lnTo>
                    <a:pt x="2341" y="1096681"/>
                  </a:lnTo>
                  <a:lnTo>
                    <a:pt x="0" y="1052381"/>
                  </a:lnTo>
                  <a:lnTo>
                    <a:pt x="7445" y="1008452"/>
                  </a:lnTo>
                  <a:lnTo>
                    <a:pt x="24758" y="966614"/>
                  </a:lnTo>
                  <a:lnTo>
                    <a:pt x="52021" y="928583"/>
                  </a:lnTo>
                  <a:lnTo>
                    <a:pt x="873182" y="23659"/>
                  </a:lnTo>
                  <a:lnTo>
                    <a:pt x="914264" y="637"/>
                  </a:lnTo>
                  <a:lnTo>
                    <a:pt x="937495" y="0"/>
                  </a:lnTo>
                  <a:lnTo>
                    <a:pt x="960073" y="6735"/>
                  </a:lnTo>
                  <a:lnTo>
                    <a:pt x="1171002" y="190905"/>
                  </a:lnTo>
                  <a:lnTo>
                    <a:pt x="1195419" y="241718"/>
                  </a:lnTo>
                  <a:lnTo>
                    <a:pt x="1191382" y="269629"/>
                  </a:lnTo>
                  <a:lnTo>
                    <a:pt x="355479" y="1199695"/>
                  </a:lnTo>
                  <a:lnTo>
                    <a:pt x="322511" y="1228876"/>
                  </a:lnTo>
                  <a:lnTo>
                    <a:pt x="285252" y="1249720"/>
                  </a:lnTo>
                  <a:lnTo>
                    <a:pt x="245133" y="1262226"/>
                  </a:lnTo>
                  <a:lnTo>
                    <a:pt x="203584" y="1266395"/>
                  </a:lnTo>
                  <a:close/>
                </a:path>
              </a:pathLst>
            </a:custGeom>
            <a:solidFill>
              <a:srgbClr val="E15C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6033060" y="4802037"/>
              <a:ext cx="2255520" cy="66675"/>
            </a:xfrm>
            <a:custGeom>
              <a:avLst/>
              <a:gdLst/>
              <a:ahLst/>
              <a:cxnLst/>
              <a:rect l="l" t="t" r="r" b="b"/>
              <a:pathLst>
                <a:path w="2255519" h="66675">
                  <a:moveTo>
                    <a:pt x="2254937" y="66367"/>
                  </a:moveTo>
                  <a:lnTo>
                    <a:pt x="33164" y="66367"/>
                  </a:lnTo>
                  <a:lnTo>
                    <a:pt x="20259" y="63758"/>
                  </a:lnTo>
                  <a:lnTo>
                    <a:pt x="9717" y="56644"/>
                  </a:lnTo>
                  <a:lnTo>
                    <a:pt x="2607" y="46096"/>
                  </a:lnTo>
                  <a:lnTo>
                    <a:pt x="0" y="33183"/>
                  </a:lnTo>
                  <a:lnTo>
                    <a:pt x="2607" y="20271"/>
                  </a:lnTo>
                  <a:lnTo>
                    <a:pt x="9717" y="9722"/>
                  </a:lnTo>
                  <a:lnTo>
                    <a:pt x="20259" y="2609"/>
                  </a:lnTo>
                  <a:lnTo>
                    <a:pt x="33164" y="0"/>
                  </a:lnTo>
                  <a:lnTo>
                    <a:pt x="2254937" y="0"/>
                  </a:lnTo>
                  <a:lnTo>
                    <a:pt x="2254937" y="66367"/>
                  </a:lnTo>
                  <a:close/>
                </a:path>
              </a:pathLst>
            </a:custGeom>
            <a:solidFill>
              <a:srgbClr val="4D72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6397199" y="1468386"/>
              <a:ext cx="1891030" cy="1552575"/>
            </a:xfrm>
            <a:custGeom>
              <a:avLst/>
              <a:gdLst/>
              <a:ahLst/>
              <a:cxnLst/>
              <a:rect l="l" t="t" r="r" b="b"/>
              <a:pathLst>
                <a:path w="1891030" h="1552575">
                  <a:moveTo>
                    <a:pt x="1890788" y="1485646"/>
                  </a:moveTo>
                  <a:lnTo>
                    <a:pt x="1606511" y="1485646"/>
                  </a:lnTo>
                  <a:lnTo>
                    <a:pt x="1593608" y="1488262"/>
                  </a:lnTo>
                  <a:lnTo>
                    <a:pt x="1583067" y="1495374"/>
                  </a:lnTo>
                  <a:lnTo>
                    <a:pt x="1575955" y="1505915"/>
                  </a:lnTo>
                  <a:lnTo>
                    <a:pt x="1573339" y="1518831"/>
                  </a:lnTo>
                  <a:lnTo>
                    <a:pt x="1575955" y="1531747"/>
                  </a:lnTo>
                  <a:lnTo>
                    <a:pt x="1583067" y="1542288"/>
                  </a:lnTo>
                  <a:lnTo>
                    <a:pt x="1593608" y="1549412"/>
                  </a:lnTo>
                  <a:lnTo>
                    <a:pt x="1606511" y="1552016"/>
                  </a:lnTo>
                  <a:lnTo>
                    <a:pt x="1890788" y="1552016"/>
                  </a:lnTo>
                  <a:lnTo>
                    <a:pt x="1890788" y="1485646"/>
                  </a:lnTo>
                  <a:close/>
                </a:path>
                <a:path w="1891030" h="1552575">
                  <a:moveTo>
                    <a:pt x="1890788" y="1226477"/>
                  </a:moveTo>
                  <a:lnTo>
                    <a:pt x="1602867" y="1226477"/>
                  </a:lnTo>
                  <a:lnTo>
                    <a:pt x="1589951" y="1229093"/>
                  </a:lnTo>
                  <a:lnTo>
                    <a:pt x="1579410" y="1236205"/>
                  </a:lnTo>
                  <a:lnTo>
                    <a:pt x="1572298" y="1246759"/>
                  </a:lnTo>
                  <a:lnTo>
                    <a:pt x="1569694" y="1259662"/>
                  </a:lnTo>
                  <a:lnTo>
                    <a:pt x="1572298" y="1272578"/>
                  </a:lnTo>
                  <a:lnTo>
                    <a:pt x="1579410" y="1283131"/>
                  </a:lnTo>
                  <a:lnTo>
                    <a:pt x="1589951" y="1290243"/>
                  </a:lnTo>
                  <a:lnTo>
                    <a:pt x="1602867" y="1292847"/>
                  </a:lnTo>
                  <a:lnTo>
                    <a:pt x="1890788" y="1292847"/>
                  </a:lnTo>
                  <a:lnTo>
                    <a:pt x="1890788" y="1226477"/>
                  </a:lnTo>
                  <a:close/>
                </a:path>
                <a:path w="1891030" h="1552575">
                  <a:moveTo>
                    <a:pt x="1890788" y="967320"/>
                  </a:moveTo>
                  <a:lnTo>
                    <a:pt x="1539189" y="967320"/>
                  </a:lnTo>
                  <a:lnTo>
                    <a:pt x="1526311" y="969924"/>
                  </a:lnTo>
                  <a:lnTo>
                    <a:pt x="1515821" y="977036"/>
                  </a:lnTo>
                  <a:lnTo>
                    <a:pt x="1508772" y="987590"/>
                  </a:lnTo>
                  <a:lnTo>
                    <a:pt x="1506181" y="1000506"/>
                  </a:lnTo>
                  <a:lnTo>
                    <a:pt x="1508823" y="1013409"/>
                  </a:lnTo>
                  <a:lnTo>
                    <a:pt x="1515986" y="1023962"/>
                  </a:lnTo>
                  <a:lnTo>
                    <a:pt x="1526590" y="1031074"/>
                  </a:lnTo>
                  <a:lnTo>
                    <a:pt x="1539519" y="1033678"/>
                  </a:lnTo>
                  <a:lnTo>
                    <a:pt x="1890788" y="1033678"/>
                  </a:lnTo>
                  <a:lnTo>
                    <a:pt x="1890788" y="967320"/>
                  </a:lnTo>
                  <a:close/>
                </a:path>
                <a:path w="1891030" h="1552575">
                  <a:moveTo>
                    <a:pt x="1890788" y="707821"/>
                  </a:moveTo>
                  <a:lnTo>
                    <a:pt x="1402219" y="707821"/>
                  </a:lnTo>
                  <a:lnTo>
                    <a:pt x="1389303" y="710425"/>
                  </a:lnTo>
                  <a:lnTo>
                    <a:pt x="1378762" y="717537"/>
                  </a:lnTo>
                  <a:lnTo>
                    <a:pt x="1371650" y="728091"/>
                  </a:lnTo>
                  <a:lnTo>
                    <a:pt x="1369047" y="741006"/>
                  </a:lnTo>
                  <a:lnTo>
                    <a:pt x="1371650" y="753910"/>
                  </a:lnTo>
                  <a:lnTo>
                    <a:pt x="1378762" y="764463"/>
                  </a:lnTo>
                  <a:lnTo>
                    <a:pt x="1389303" y="771575"/>
                  </a:lnTo>
                  <a:lnTo>
                    <a:pt x="1402219" y="774192"/>
                  </a:lnTo>
                  <a:lnTo>
                    <a:pt x="1890788" y="774192"/>
                  </a:lnTo>
                  <a:lnTo>
                    <a:pt x="1890788" y="707821"/>
                  </a:lnTo>
                  <a:close/>
                </a:path>
                <a:path w="1891030" h="1552575">
                  <a:moveTo>
                    <a:pt x="1890788" y="402526"/>
                  </a:moveTo>
                  <a:lnTo>
                    <a:pt x="1085824" y="402526"/>
                  </a:lnTo>
                  <a:lnTo>
                    <a:pt x="1072921" y="405130"/>
                  </a:lnTo>
                  <a:lnTo>
                    <a:pt x="1062380" y="412254"/>
                  </a:lnTo>
                  <a:lnTo>
                    <a:pt x="1055268" y="422795"/>
                  </a:lnTo>
                  <a:lnTo>
                    <a:pt x="1052652" y="435711"/>
                  </a:lnTo>
                  <a:lnTo>
                    <a:pt x="1055268" y="448627"/>
                  </a:lnTo>
                  <a:lnTo>
                    <a:pt x="1062380" y="459168"/>
                  </a:lnTo>
                  <a:lnTo>
                    <a:pt x="1072921" y="466280"/>
                  </a:lnTo>
                  <a:lnTo>
                    <a:pt x="1085824" y="468896"/>
                  </a:lnTo>
                  <a:lnTo>
                    <a:pt x="1890788" y="468896"/>
                  </a:lnTo>
                  <a:lnTo>
                    <a:pt x="1890788" y="402526"/>
                  </a:lnTo>
                  <a:close/>
                </a:path>
                <a:path w="1891030" h="1552575">
                  <a:moveTo>
                    <a:pt x="1890788" y="0"/>
                  </a:moveTo>
                  <a:lnTo>
                    <a:pt x="33172" y="0"/>
                  </a:lnTo>
                  <a:lnTo>
                    <a:pt x="20269" y="2616"/>
                  </a:lnTo>
                  <a:lnTo>
                    <a:pt x="9728" y="9728"/>
                  </a:lnTo>
                  <a:lnTo>
                    <a:pt x="2616" y="20281"/>
                  </a:lnTo>
                  <a:lnTo>
                    <a:pt x="0" y="33185"/>
                  </a:lnTo>
                  <a:lnTo>
                    <a:pt x="2616" y="46101"/>
                  </a:lnTo>
                  <a:lnTo>
                    <a:pt x="9728" y="56654"/>
                  </a:lnTo>
                  <a:lnTo>
                    <a:pt x="20269" y="63766"/>
                  </a:lnTo>
                  <a:lnTo>
                    <a:pt x="33172" y="66370"/>
                  </a:lnTo>
                  <a:lnTo>
                    <a:pt x="1890788" y="66370"/>
                  </a:lnTo>
                  <a:lnTo>
                    <a:pt x="1890788" y="0"/>
                  </a:lnTo>
                  <a:close/>
                </a:path>
              </a:pathLst>
            </a:custGeom>
            <a:solidFill>
              <a:srgbClr val="93B1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5673711" y="1713938"/>
              <a:ext cx="2336165" cy="2311400"/>
            </a:xfrm>
            <a:custGeom>
              <a:avLst/>
              <a:gdLst/>
              <a:ahLst/>
              <a:cxnLst/>
              <a:rect l="l" t="t" r="r" b="b"/>
              <a:pathLst>
                <a:path w="2336165" h="2311400">
                  <a:moveTo>
                    <a:pt x="1364190" y="2298699"/>
                  </a:moveTo>
                  <a:lnTo>
                    <a:pt x="981554" y="2298699"/>
                  </a:lnTo>
                  <a:lnTo>
                    <a:pt x="782342" y="2247899"/>
                  </a:lnTo>
                  <a:lnTo>
                    <a:pt x="733799" y="2222499"/>
                  </a:lnTo>
                  <a:lnTo>
                    <a:pt x="685909" y="2209799"/>
                  </a:lnTo>
                  <a:lnTo>
                    <a:pt x="592388" y="2158999"/>
                  </a:lnTo>
                  <a:lnTo>
                    <a:pt x="546907" y="2133599"/>
                  </a:lnTo>
                  <a:lnTo>
                    <a:pt x="502378" y="2108199"/>
                  </a:lnTo>
                  <a:lnTo>
                    <a:pt x="458876" y="2070099"/>
                  </a:lnTo>
                  <a:lnTo>
                    <a:pt x="422063" y="2044699"/>
                  </a:lnTo>
                  <a:lnTo>
                    <a:pt x="386245" y="2019299"/>
                  </a:lnTo>
                  <a:lnTo>
                    <a:pt x="368777" y="1993899"/>
                  </a:lnTo>
                  <a:lnTo>
                    <a:pt x="351712" y="1981199"/>
                  </a:lnTo>
                  <a:lnTo>
                    <a:pt x="335083" y="1968499"/>
                  </a:lnTo>
                  <a:lnTo>
                    <a:pt x="318921" y="1943099"/>
                  </a:lnTo>
                  <a:lnTo>
                    <a:pt x="282218" y="1904999"/>
                  </a:lnTo>
                  <a:lnTo>
                    <a:pt x="247730" y="1866899"/>
                  </a:lnTo>
                  <a:lnTo>
                    <a:pt x="215466" y="1828799"/>
                  </a:lnTo>
                  <a:lnTo>
                    <a:pt x="185432" y="1777999"/>
                  </a:lnTo>
                  <a:lnTo>
                    <a:pt x="157637" y="1739899"/>
                  </a:lnTo>
                  <a:lnTo>
                    <a:pt x="132089" y="1689099"/>
                  </a:lnTo>
                  <a:lnTo>
                    <a:pt x="108794" y="1638299"/>
                  </a:lnTo>
                  <a:lnTo>
                    <a:pt x="87762" y="1587499"/>
                  </a:lnTo>
                  <a:lnTo>
                    <a:pt x="69427" y="1549399"/>
                  </a:lnTo>
                  <a:lnTo>
                    <a:pt x="53227" y="1498599"/>
                  </a:lnTo>
                  <a:lnTo>
                    <a:pt x="39168" y="1447799"/>
                  </a:lnTo>
                  <a:lnTo>
                    <a:pt x="27253" y="1396999"/>
                  </a:lnTo>
                  <a:lnTo>
                    <a:pt x="17487" y="1346199"/>
                  </a:lnTo>
                  <a:lnTo>
                    <a:pt x="9874" y="1308099"/>
                  </a:lnTo>
                  <a:lnTo>
                    <a:pt x="4419" y="1257299"/>
                  </a:lnTo>
                  <a:lnTo>
                    <a:pt x="1126" y="1206499"/>
                  </a:lnTo>
                  <a:lnTo>
                    <a:pt x="0" y="1155699"/>
                  </a:lnTo>
                  <a:lnTo>
                    <a:pt x="1044" y="1104899"/>
                  </a:lnTo>
                  <a:lnTo>
                    <a:pt x="4265" y="1054099"/>
                  </a:lnTo>
                  <a:lnTo>
                    <a:pt x="9665" y="1003299"/>
                  </a:lnTo>
                  <a:lnTo>
                    <a:pt x="17250" y="952499"/>
                  </a:lnTo>
                  <a:lnTo>
                    <a:pt x="27023" y="901699"/>
                  </a:lnTo>
                  <a:lnTo>
                    <a:pt x="38990" y="850899"/>
                  </a:lnTo>
                  <a:lnTo>
                    <a:pt x="53154" y="800099"/>
                  </a:lnTo>
                  <a:lnTo>
                    <a:pt x="69520" y="761999"/>
                  </a:lnTo>
                  <a:lnTo>
                    <a:pt x="88094" y="711199"/>
                  </a:lnTo>
                  <a:lnTo>
                    <a:pt x="107619" y="660399"/>
                  </a:lnTo>
                  <a:lnTo>
                    <a:pt x="129135" y="622299"/>
                  </a:lnTo>
                  <a:lnTo>
                    <a:pt x="152641" y="584199"/>
                  </a:lnTo>
                  <a:lnTo>
                    <a:pt x="178136" y="533399"/>
                  </a:lnTo>
                  <a:lnTo>
                    <a:pt x="205621" y="495299"/>
                  </a:lnTo>
                  <a:lnTo>
                    <a:pt x="235097" y="457199"/>
                  </a:lnTo>
                  <a:lnTo>
                    <a:pt x="266562" y="419099"/>
                  </a:lnTo>
                  <a:lnTo>
                    <a:pt x="300017" y="380999"/>
                  </a:lnTo>
                  <a:lnTo>
                    <a:pt x="334169" y="342899"/>
                  </a:lnTo>
                  <a:lnTo>
                    <a:pt x="369498" y="304799"/>
                  </a:lnTo>
                  <a:lnTo>
                    <a:pt x="405945" y="279399"/>
                  </a:lnTo>
                  <a:lnTo>
                    <a:pt x="443452" y="241299"/>
                  </a:lnTo>
                  <a:lnTo>
                    <a:pt x="481958" y="215899"/>
                  </a:lnTo>
                  <a:lnTo>
                    <a:pt x="521405" y="190499"/>
                  </a:lnTo>
                  <a:lnTo>
                    <a:pt x="561735" y="165099"/>
                  </a:lnTo>
                  <a:lnTo>
                    <a:pt x="602887" y="139699"/>
                  </a:lnTo>
                  <a:lnTo>
                    <a:pt x="644803" y="114299"/>
                  </a:lnTo>
                  <a:lnTo>
                    <a:pt x="687424" y="101599"/>
                  </a:lnTo>
                  <a:lnTo>
                    <a:pt x="730691" y="76199"/>
                  </a:lnTo>
                  <a:lnTo>
                    <a:pt x="1000548" y="0"/>
                  </a:lnTo>
                  <a:lnTo>
                    <a:pt x="1325068" y="0"/>
                  </a:lnTo>
                  <a:lnTo>
                    <a:pt x="1417047" y="25399"/>
                  </a:lnTo>
                  <a:lnTo>
                    <a:pt x="1462618" y="25399"/>
                  </a:lnTo>
                  <a:lnTo>
                    <a:pt x="1507831" y="38099"/>
                  </a:lnTo>
                  <a:lnTo>
                    <a:pt x="1552628" y="63499"/>
                  </a:lnTo>
                  <a:lnTo>
                    <a:pt x="1640734" y="88899"/>
                  </a:lnTo>
                  <a:lnTo>
                    <a:pt x="1726465" y="139699"/>
                  </a:lnTo>
                  <a:lnTo>
                    <a:pt x="1768291" y="152399"/>
                  </a:lnTo>
                  <a:lnTo>
                    <a:pt x="1118903" y="152399"/>
                  </a:lnTo>
                  <a:lnTo>
                    <a:pt x="1070797" y="165099"/>
                  </a:lnTo>
                  <a:lnTo>
                    <a:pt x="1023341" y="165099"/>
                  </a:lnTo>
                  <a:lnTo>
                    <a:pt x="976590" y="177799"/>
                  </a:lnTo>
                  <a:lnTo>
                    <a:pt x="930594" y="177799"/>
                  </a:lnTo>
                  <a:lnTo>
                    <a:pt x="841082" y="203199"/>
                  </a:lnTo>
                  <a:lnTo>
                    <a:pt x="797672" y="228599"/>
                  </a:lnTo>
                  <a:lnTo>
                    <a:pt x="755228" y="241299"/>
                  </a:lnTo>
                  <a:lnTo>
                    <a:pt x="713803" y="266699"/>
                  </a:lnTo>
                  <a:lnTo>
                    <a:pt x="673451" y="279399"/>
                  </a:lnTo>
                  <a:lnTo>
                    <a:pt x="634224" y="304799"/>
                  </a:lnTo>
                  <a:lnTo>
                    <a:pt x="596174" y="330199"/>
                  </a:lnTo>
                  <a:lnTo>
                    <a:pt x="559355" y="355599"/>
                  </a:lnTo>
                  <a:lnTo>
                    <a:pt x="523818" y="380999"/>
                  </a:lnTo>
                  <a:lnTo>
                    <a:pt x="489617" y="419099"/>
                  </a:lnTo>
                  <a:lnTo>
                    <a:pt x="456803" y="444499"/>
                  </a:lnTo>
                  <a:lnTo>
                    <a:pt x="425431" y="482599"/>
                  </a:lnTo>
                  <a:lnTo>
                    <a:pt x="395552" y="507999"/>
                  </a:lnTo>
                  <a:lnTo>
                    <a:pt x="367219" y="546099"/>
                  </a:lnTo>
                  <a:lnTo>
                    <a:pt x="340485" y="584199"/>
                  </a:lnTo>
                  <a:lnTo>
                    <a:pt x="315402" y="622299"/>
                  </a:lnTo>
                  <a:lnTo>
                    <a:pt x="292023" y="660399"/>
                  </a:lnTo>
                  <a:lnTo>
                    <a:pt x="270401" y="698499"/>
                  </a:lnTo>
                  <a:lnTo>
                    <a:pt x="250589" y="736599"/>
                  </a:lnTo>
                  <a:lnTo>
                    <a:pt x="232638" y="787399"/>
                  </a:lnTo>
                  <a:lnTo>
                    <a:pt x="216602" y="825499"/>
                  </a:lnTo>
                  <a:lnTo>
                    <a:pt x="202533" y="876299"/>
                  </a:lnTo>
                  <a:lnTo>
                    <a:pt x="190484" y="914399"/>
                  </a:lnTo>
                  <a:lnTo>
                    <a:pt x="180508" y="965199"/>
                  </a:lnTo>
                  <a:lnTo>
                    <a:pt x="172657" y="1003299"/>
                  </a:lnTo>
                  <a:lnTo>
                    <a:pt x="166984" y="1054099"/>
                  </a:lnTo>
                  <a:lnTo>
                    <a:pt x="163542" y="1104899"/>
                  </a:lnTo>
                  <a:lnTo>
                    <a:pt x="162383" y="1155699"/>
                  </a:lnTo>
                  <a:lnTo>
                    <a:pt x="163542" y="1206499"/>
                  </a:lnTo>
                  <a:lnTo>
                    <a:pt x="166984" y="1244599"/>
                  </a:lnTo>
                  <a:lnTo>
                    <a:pt x="172657" y="1295399"/>
                  </a:lnTo>
                  <a:lnTo>
                    <a:pt x="180508" y="1346199"/>
                  </a:lnTo>
                  <a:lnTo>
                    <a:pt x="190484" y="1384299"/>
                  </a:lnTo>
                  <a:lnTo>
                    <a:pt x="202533" y="1435099"/>
                  </a:lnTo>
                  <a:lnTo>
                    <a:pt x="216602" y="1473199"/>
                  </a:lnTo>
                  <a:lnTo>
                    <a:pt x="232638" y="1523999"/>
                  </a:lnTo>
                  <a:lnTo>
                    <a:pt x="250589" y="1562099"/>
                  </a:lnTo>
                  <a:lnTo>
                    <a:pt x="270401" y="1600199"/>
                  </a:lnTo>
                  <a:lnTo>
                    <a:pt x="292023" y="1638299"/>
                  </a:lnTo>
                  <a:lnTo>
                    <a:pt x="315402" y="1676399"/>
                  </a:lnTo>
                  <a:lnTo>
                    <a:pt x="340485" y="1714499"/>
                  </a:lnTo>
                  <a:lnTo>
                    <a:pt x="367219" y="1752599"/>
                  </a:lnTo>
                  <a:lnTo>
                    <a:pt x="395552" y="1790699"/>
                  </a:lnTo>
                  <a:lnTo>
                    <a:pt x="425431" y="1828799"/>
                  </a:lnTo>
                  <a:lnTo>
                    <a:pt x="456803" y="1854199"/>
                  </a:lnTo>
                  <a:lnTo>
                    <a:pt x="489617" y="1892299"/>
                  </a:lnTo>
                  <a:lnTo>
                    <a:pt x="523818" y="1917699"/>
                  </a:lnTo>
                  <a:lnTo>
                    <a:pt x="559355" y="1943099"/>
                  </a:lnTo>
                  <a:lnTo>
                    <a:pt x="596174" y="1968499"/>
                  </a:lnTo>
                  <a:lnTo>
                    <a:pt x="634224" y="1993899"/>
                  </a:lnTo>
                  <a:lnTo>
                    <a:pt x="673451" y="2019299"/>
                  </a:lnTo>
                  <a:lnTo>
                    <a:pt x="713803" y="2044699"/>
                  </a:lnTo>
                  <a:lnTo>
                    <a:pt x="755228" y="2057399"/>
                  </a:lnTo>
                  <a:lnTo>
                    <a:pt x="797672" y="2082799"/>
                  </a:lnTo>
                  <a:lnTo>
                    <a:pt x="930594" y="2120899"/>
                  </a:lnTo>
                  <a:lnTo>
                    <a:pt x="976590" y="2133599"/>
                  </a:lnTo>
                  <a:lnTo>
                    <a:pt x="1023341" y="2133599"/>
                  </a:lnTo>
                  <a:lnTo>
                    <a:pt x="1070797" y="2146299"/>
                  </a:lnTo>
                  <a:lnTo>
                    <a:pt x="1767268" y="2146299"/>
                  </a:lnTo>
                  <a:lnTo>
                    <a:pt x="1725045" y="2171699"/>
                  </a:lnTo>
                  <a:lnTo>
                    <a:pt x="1682034" y="2197099"/>
                  </a:lnTo>
                  <a:lnTo>
                    <a:pt x="1638300" y="2209799"/>
                  </a:lnTo>
                  <a:lnTo>
                    <a:pt x="1593903" y="2235199"/>
                  </a:lnTo>
                  <a:lnTo>
                    <a:pt x="1364190" y="2298699"/>
                  </a:lnTo>
                  <a:close/>
                </a:path>
                <a:path w="2336165" h="2311400">
                  <a:moveTo>
                    <a:pt x="1767268" y="2146299"/>
                  </a:moveTo>
                  <a:lnTo>
                    <a:pt x="1264474" y="2146299"/>
                  </a:lnTo>
                  <a:lnTo>
                    <a:pt x="1311955" y="2133599"/>
                  </a:lnTo>
                  <a:lnTo>
                    <a:pt x="1358730" y="2133599"/>
                  </a:lnTo>
                  <a:lnTo>
                    <a:pt x="1404748" y="2120899"/>
                  </a:lnTo>
                  <a:lnTo>
                    <a:pt x="1537728" y="2082799"/>
                  </a:lnTo>
                  <a:lnTo>
                    <a:pt x="1580188" y="2057399"/>
                  </a:lnTo>
                  <a:lnTo>
                    <a:pt x="1621628" y="2044699"/>
                  </a:lnTo>
                  <a:lnTo>
                    <a:pt x="1661994" y="2019299"/>
                  </a:lnTo>
                  <a:lnTo>
                    <a:pt x="1701234" y="1993899"/>
                  </a:lnTo>
                  <a:lnTo>
                    <a:pt x="1739295" y="1968499"/>
                  </a:lnTo>
                  <a:lnTo>
                    <a:pt x="1776126" y="1943099"/>
                  </a:lnTo>
                  <a:lnTo>
                    <a:pt x="1811672" y="1917699"/>
                  </a:lnTo>
                  <a:lnTo>
                    <a:pt x="1845882" y="1892299"/>
                  </a:lnTo>
                  <a:lnTo>
                    <a:pt x="1878703" y="1854199"/>
                  </a:lnTo>
                  <a:lnTo>
                    <a:pt x="1910082" y="1828799"/>
                  </a:lnTo>
                  <a:lnTo>
                    <a:pt x="1939967" y="1790699"/>
                  </a:lnTo>
                  <a:lnTo>
                    <a:pt x="1968306" y="1752599"/>
                  </a:lnTo>
                  <a:lnTo>
                    <a:pt x="1995044" y="1714499"/>
                  </a:lnTo>
                  <a:lnTo>
                    <a:pt x="2020131" y="1676399"/>
                  </a:lnTo>
                  <a:lnTo>
                    <a:pt x="2043513" y="1638299"/>
                  </a:lnTo>
                  <a:lnTo>
                    <a:pt x="2065138" y="1600199"/>
                  </a:lnTo>
                  <a:lnTo>
                    <a:pt x="2084953" y="1562099"/>
                  </a:lnTo>
                  <a:lnTo>
                    <a:pt x="2102906" y="1523999"/>
                  </a:lnTo>
                  <a:lnTo>
                    <a:pt x="2118943" y="1473199"/>
                  </a:lnTo>
                  <a:lnTo>
                    <a:pt x="2133013" y="1435099"/>
                  </a:lnTo>
                  <a:lnTo>
                    <a:pt x="2145062" y="1384299"/>
                  </a:lnTo>
                  <a:lnTo>
                    <a:pt x="2155039" y="1346199"/>
                  </a:lnTo>
                  <a:lnTo>
                    <a:pt x="2162890" y="1295399"/>
                  </a:lnTo>
                  <a:lnTo>
                    <a:pt x="2168563" y="1244599"/>
                  </a:lnTo>
                  <a:lnTo>
                    <a:pt x="2172006" y="1206499"/>
                  </a:lnTo>
                  <a:lnTo>
                    <a:pt x="2173165" y="1155699"/>
                  </a:lnTo>
                  <a:lnTo>
                    <a:pt x="2172006" y="1104899"/>
                  </a:lnTo>
                  <a:lnTo>
                    <a:pt x="2168563" y="1054099"/>
                  </a:lnTo>
                  <a:lnTo>
                    <a:pt x="2162890" y="1003299"/>
                  </a:lnTo>
                  <a:lnTo>
                    <a:pt x="2155039" y="965199"/>
                  </a:lnTo>
                  <a:lnTo>
                    <a:pt x="2145062" y="914399"/>
                  </a:lnTo>
                  <a:lnTo>
                    <a:pt x="2133013" y="876299"/>
                  </a:lnTo>
                  <a:lnTo>
                    <a:pt x="2118943" y="825499"/>
                  </a:lnTo>
                  <a:lnTo>
                    <a:pt x="2102906" y="787399"/>
                  </a:lnTo>
                  <a:lnTo>
                    <a:pt x="2084953" y="736599"/>
                  </a:lnTo>
                  <a:lnTo>
                    <a:pt x="2065138" y="698499"/>
                  </a:lnTo>
                  <a:lnTo>
                    <a:pt x="2043513" y="660399"/>
                  </a:lnTo>
                  <a:lnTo>
                    <a:pt x="2020131" y="622299"/>
                  </a:lnTo>
                  <a:lnTo>
                    <a:pt x="1995044" y="584199"/>
                  </a:lnTo>
                  <a:lnTo>
                    <a:pt x="1968306" y="546099"/>
                  </a:lnTo>
                  <a:lnTo>
                    <a:pt x="1939967" y="507999"/>
                  </a:lnTo>
                  <a:lnTo>
                    <a:pt x="1910082" y="482599"/>
                  </a:lnTo>
                  <a:lnTo>
                    <a:pt x="1878703" y="444499"/>
                  </a:lnTo>
                  <a:lnTo>
                    <a:pt x="1845882" y="419099"/>
                  </a:lnTo>
                  <a:lnTo>
                    <a:pt x="1811672" y="380999"/>
                  </a:lnTo>
                  <a:lnTo>
                    <a:pt x="1776126" y="355599"/>
                  </a:lnTo>
                  <a:lnTo>
                    <a:pt x="1739295" y="330199"/>
                  </a:lnTo>
                  <a:lnTo>
                    <a:pt x="1701234" y="304799"/>
                  </a:lnTo>
                  <a:lnTo>
                    <a:pt x="1661994" y="279399"/>
                  </a:lnTo>
                  <a:lnTo>
                    <a:pt x="1621628" y="266699"/>
                  </a:lnTo>
                  <a:lnTo>
                    <a:pt x="1580188" y="241299"/>
                  </a:lnTo>
                  <a:lnTo>
                    <a:pt x="1537728" y="228599"/>
                  </a:lnTo>
                  <a:lnTo>
                    <a:pt x="1494299" y="203199"/>
                  </a:lnTo>
                  <a:lnTo>
                    <a:pt x="1404748" y="177799"/>
                  </a:lnTo>
                  <a:lnTo>
                    <a:pt x="1358730" y="177799"/>
                  </a:lnTo>
                  <a:lnTo>
                    <a:pt x="1311955" y="165099"/>
                  </a:lnTo>
                  <a:lnTo>
                    <a:pt x="1264474" y="165099"/>
                  </a:lnTo>
                  <a:lnTo>
                    <a:pt x="1216341" y="152399"/>
                  </a:lnTo>
                  <a:lnTo>
                    <a:pt x="1768291" y="152399"/>
                  </a:lnTo>
                  <a:lnTo>
                    <a:pt x="1809347" y="177799"/>
                  </a:lnTo>
                  <a:lnTo>
                    <a:pt x="1845533" y="203199"/>
                  </a:lnTo>
                  <a:lnTo>
                    <a:pt x="1880942" y="228599"/>
                  </a:lnTo>
                  <a:lnTo>
                    <a:pt x="1915542" y="266699"/>
                  </a:lnTo>
                  <a:lnTo>
                    <a:pt x="1949303" y="292099"/>
                  </a:lnTo>
                  <a:lnTo>
                    <a:pt x="1988856" y="330199"/>
                  </a:lnTo>
                  <a:lnTo>
                    <a:pt x="2026309" y="368299"/>
                  </a:lnTo>
                  <a:lnTo>
                    <a:pt x="2061628" y="406399"/>
                  </a:lnTo>
                  <a:lnTo>
                    <a:pt x="2094782" y="444499"/>
                  </a:lnTo>
                  <a:lnTo>
                    <a:pt x="2125739" y="495299"/>
                  </a:lnTo>
                  <a:lnTo>
                    <a:pt x="2153458" y="533399"/>
                  </a:lnTo>
                  <a:lnTo>
                    <a:pt x="2179233" y="571499"/>
                  </a:lnTo>
                  <a:lnTo>
                    <a:pt x="2203055" y="609599"/>
                  </a:lnTo>
                  <a:lnTo>
                    <a:pt x="2224915" y="660399"/>
                  </a:lnTo>
                  <a:lnTo>
                    <a:pt x="2244803" y="698499"/>
                  </a:lnTo>
                  <a:lnTo>
                    <a:pt x="2262710" y="749299"/>
                  </a:lnTo>
                  <a:lnTo>
                    <a:pt x="2263042" y="749299"/>
                  </a:lnTo>
                  <a:lnTo>
                    <a:pt x="2280550" y="800099"/>
                  </a:lnTo>
                  <a:lnTo>
                    <a:pt x="2295655" y="850899"/>
                  </a:lnTo>
                  <a:lnTo>
                    <a:pt x="2308340" y="901699"/>
                  </a:lnTo>
                  <a:lnTo>
                    <a:pt x="2318589" y="952499"/>
                  </a:lnTo>
                  <a:lnTo>
                    <a:pt x="2326387" y="1003299"/>
                  </a:lnTo>
                  <a:lnTo>
                    <a:pt x="2331485" y="1054099"/>
                  </a:lnTo>
                  <a:lnTo>
                    <a:pt x="2334540" y="1104899"/>
                  </a:lnTo>
                  <a:lnTo>
                    <a:pt x="2335547" y="1155699"/>
                  </a:lnTo>
                  <a:lnTo>
                    <a:pt x="2334503" y="1206499"/>
                  </a:lnTo>
                  <a:lnTo>
                    <a:pt x="2331403" y="1244599"/>
                  </a:lnTo>
                  <a:lnTo>
                    <a:pt x="2326243" y="1295399"/>
                  </a:lnTo>
                  <a:lnTo>
                    <a:pt x="2319020" y="1346199"/>
                  </a:lnTo>
                  <a:lnTo>
                    <a:pt x="2309730" y="1396999"/>
                  </a:lnTo>
                  <a:lnTo>
                    <a:pt x="2298368" y="1447799"/>
                  </a:lnTo>
                  <a:lnTo>
                    <a:pt x="2284931" y="1485899"/>
                  </a:lnTo>
                  <a:lnTo>
                    <a:pt x="2269414" y="1536699"/>
                  </a:lnTo>
                  <a:lnTo>
                    <a:pt x="2251814" y="1587499"/>
                  </a:lnTo>
                  <a:lnTo>
                    <a:pt x="2232126" y="1625599"/>
                  </a:lnTo>
                  <a:lnTo>
                    <a:pt x="2210347" y="1676399"/>
                  </a:lnTo>
                  <a:lnTo>
                    <a:pt x="2186473" y="1714499"/>
                  </a:lnTo>
                  <a:lnTo>
                    <a:pt x="2160499" y="1765299"/>
                  </a:lnTo>
                  <a:lnTo>
                    <a:pt x="2132422" y="1803399"/>
                  </a:lnTo>
                  <a:lnTo>
                    <a:pt x="2102238" y="1841499"/>
                  </a:lnTo>
                  <a:lnTo>
                    <a:pt x="2069942" y="1892299"/>
                  </a:lnTo>
                  <a:lnTo>
                    <a:pt x="2035531" y="1930399"/>
                  </a:lnTo>
                  <a:lnTo>
                    <a:pt x="2000572" y="1968499"/>
                  </a:lnTo>
                  <a:lnTo>
                    <a:pt x="1964387" y="1993899"/>
                  </a:lnTo>
                  <a:lnTo>
                    <a:pt x="1927038" y="2031999"/>
                  </a:lnTo>
                  <a:lnTo>
                    <a:pt x="1888590" y="2070099"/>
                  </a:lnTo>
                  <a:lnTo>
                    <a:pt x="1849103" y="2095499"/>
                  </a:lnTo>
                  <a:lnTo>
                    <a:pt x="1808642" y="2120899"/>
                  </a:lnTo>
                  <a:lnTo>
                    <a:pt x="1767268" y="2146299"/>
                  </a:lnTo>
                  <a:close/>
                </a:path>
                <a:path w="2336165" h="2311400">
                  <a:moveTo>
                    <a:pt x="1269868" y="2311399"/>
                  </a:moveTo>
                  <a:lnTo>
                    <a:pt x="1077980" y="2311399"/>
                  </a:lnTo>
                  <a:lnTo>
                    <a:pt x="1029674" y="2298699"/>
                  </a:lnTo>
                  <a:lnTo>
                    <a:pt x="1317141" y="2298699"/>
                  </a:lnTo>
                  <a:lnTo>
                    <a:pt x="1269868" y="2311399"/>
                  </a:lnTo>
                  <a:close/>
                </a:path>
              </a:pathLst>
            </a:custGeom>
            <a:solidFill>
              <a:srgbClr val="4D72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6227294" y="4883472"/>
              <a:ext cx="2061210" cy="3185795"/>
            </a:xfrm>
            <a:custGeom>
              <a:avLst/>
              <a:gdLst/>
              <a:ahLst/>
              <a:cxnLst/>
              <a:rect l="l" t="t" r="r" b="b"/>
              <a:pathLst>
                <a:path w="2061209" h="3185795">
                  <a:moveTo>
                    <a:pt x="2060704" y="3185651"/>
                  </a:moveTo>
                  <a:lnTo>
                    <a:pt x="0" y="3185651"/>
                  </a:lnTo>
                  <a:lnTo>
                    <a:pt x="0" y="796412"/>
                  </a:lnTo>
                  <a:lnTo>
                    <a:pt x="41838" y="789616"/>
                  </a:lnTo>
                  <a:lnTo>
                    <a:pt x="78260" y="770715"/>
                  </a:lnTo>
                  <a:lnTo>
                    <a:pt x="107037" y="741938"/>
                  </a:lnTo>
                  <a:lnTo>
                    <a:pt x="125939" y="705515"/>
                  </a:lnTo>
                  <a:lnTo>
                    <a:pt x="132735" y="663677"/>
                  </a:lnTo>
                  <a:lnTo>
                    <a:pt x="132735" y="0"/>
                  </a:lnTo>
                  <a:lnTo>
                    <a:pt x="1592825" y="0"/>
                  </a:lnTo>
                  <a:lnTo>
                    <a:pt x="1592825" y="663677"/>
                  </a:lnTo>
                  <a:lnTo>
                    <a:pt x="2060704" y="663677"/>
                  </a:lnTo>
                  <a:lnTo>
                    <a:pt x="2060704" y="3185651"/>
                  </a:lnTo>
                  <a:close/>
                </a:path>
              </a:pathLst>
            </a:custGeom>
            <a:solidFill>
              <a:srgbClr val="FFE9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6492753" y="6277482"/>
              <a:ext cx="1062355" cy="928369"/>
            </a:xfrm>
            <a:custGeom>
              <a:avLst/>
              <a:gdLst/>
              <a:ahLst/>
              <a:cxnLst/>
              <a:rect l="l" t="t" r="r" b="b"/>
              <a:pathLst>
                <a:path w="1062355" h="928370">
                  <a:moveTo>
                    <a:pt x="1061885" y="464820"/>
                  </a:moveTo>
                  <a:lnTo>
                    <a:pt x="796417" y="464820"/>
                  </a:lnTo>
                  <a:lnTo>
                    <a:pt x="796417" y="397510"/>
                  </a:lnTo>
                  <a:lnTo>
                    <a:pt x="796417" y="0"/>
                  </a:lnTo>
                  <a:lnTo>
                    <a:pt x="66370" y="0"/>
                  </a:lnTo>
                  <a:lnTo>
                    <a:pt x="66370" y="397510"/>
                  </a:lnTo>
                  <a:lnTo>
                    <a:pt x="66370" y="464820"/>
                  </a:lnTo>
                  <a:lnTo>
                    <a:pt x="0" y="464820"/>
                  </a:lnTo>
                  <a:lnTo>
                    <a:pt x="0" y="530860"/>
                  </a:lnTo>
                  <a:lnTo>
                    <a:pt x="0" y="928370"/>
                  </a:lnTo>
                  <a:lnTo>
                    <a:pt x="995527" y="928370"/>
                  </a:lnTo>
                  <a:lnTo>
                    <a:pt x="995527" y="530860"/>
                  </a:lnTo>
                  <a:lnTo>
                    <a:pt x="1061885" y="530860"/>
                  </a:lnTo>
                  <a:lnTo>
                    <a:pt x="1061885" y="464820"/>
                  </a:lnTo>
                  <a:close/>
                </a:path>
              </a:pathLst>
            </a:custGeom>
            <a:solidFill>
              <a:srgbClr val="E6E8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7820120" y="4883472"/>
              <a:ext cx="467995" cy="664210"/>
            </a:xfrm>
            <a:custGeom>
              <a:avLst/>
              <a:gdLst/>
              <a:ahLst/>
              <a:cxnLst/>
              <a:rect l="l" t="t" r="r" b="b"/>
              <a:pathLst>
                <a:path w="467994" h="664210">
                  <a:moveTo>
                    <a:pt x="467879" y="663677"/>
                  </a:moveTo>
                  <a:lnTo>
                    <a:pt x="0" y="663677"/>
                  </a:lnTo>
                  <a:lnTo>
                    <a:pt x="0" y="0"/>
                  </a:lnTo>
                  <a:lnTo>
                    <a:pt x="467879" y="467879"/>
                  </a:lnTo>
                  <a:lnTo>
                    <a:pt x="467879" y="663677"/>
                  </a:lnTo>
                  <a:close/>
                </a:path>
              </a:pathLst>
            </a:custGeom>
            <a:solidFill>
              <a:srgbClr val="B4DD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7289178" y="5878702"/>
              <a:ext cx="929640" cy="796290"/>
            </a:xfrm>
            <a:custGeom>
              <a:avLst/>
              <a:gdLst/>
              <a:ahLst/>
              <a:cxnLst/>
              <a:rect l="l" t="t" r="r" b="b"/>
              <a:pathLst>
                <a:path w="929640" h="796290">
                  <a:moveTo>
                    <a:pt x="0" y="796289"/>
                  </a:moveTo>
                  <a:lnTo>
                    <a:pt x="929148" y="796289"/>
                  </a:lnTo>
                  <a:lnTo>
                    <a:pt x="929148" y="0"/>
                  </a:lnTo>
                  <a:lnTo>
                    <a:pt x="0" y="0"/>
                  </a:lnTo>
                  <a:lnTo>
                    <a:pt x="0" y="796289"/>
                  </a:lnTo>
                  <a:close/>
                </a:path>
              </a:pathLst>
            </a:custGeom>
            <a:solidFill>
              <a:srgbClr val="EF73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4501733" y="6078092"/>
              <a:ext cx="1195070" cy="266065"/>
            </a:xfrm>
            <a:custGeom>
              <a:avLst/>
              <a:gdLst/>
              <a:ahLst/>
              <a:cxnLst/>
              <a:rect l="l" t="t" r="r" b="b"/>
              <a:pathLst>
                <a:path w="1195069" h="266064">
                  <a:moveTo>
                    <a:pt x="1194619" y="265470"/>
                  </a:moveTo>
                  <a:lnTo>
                    <a:pt x="0" y="265470"/>
                  </a:lnTo>
                  <a:lnTo>
                    <a:pt x="0" y="199103"/>
                  </a:lnTo>
                  <a:lnTo>
                    <a:pt x="5247" y="153384"/>
                  </a:lnTo>
                  <a:lnTo>
                    <a:pt x="20200" y="111451"/>
                  </a:lnTo>
                  <a:lnTo>
                    <a:pt x="43675" y="74486"/>
                  </a:lnTo>
                  <a:lnTo>
                    <a:pt x="74486" y="43675"/>
                  </a:lnTo>
                  <a:lnTo>
                    <a:pt x="111451" y="20200"/>
                  </a:lnTo>
                  <a:lnTo>
                    <a:pt x="153384" y="5247"/>
                  </a:lnTo>
                  <a:lnTo>
                    <a:pt x="199103" y="0"/>
                  </a:lnTo>
                  <a:lnTo>
                    <a:pt x="995516" y="0"/>
                  </a:lnTo>
                  <a:lnTo>
                    <a:pt x="1041234" y="5247"/>
                  </a:lnTo>
                  <a:lnTo>
                    <a:pt x="1083167" y="20200"/>
                  </a:lnTo>
                  <a:lnTo>
                    <a:pt x="1120132" y="43675"/>
                  </a:lnTo>
                  <a:lnTo>
                    <a:pt x="1150944" y="74486"/>
                  </a:lnTo>
                  <a:lnTo>
                    <a:pt x="1174418" y="111451"/>
                  </a:lnTo>
                  <a:lnTo>
                    <a:pt x="1189371" y="153384"/>
                  </a:lnTo>
                  <a:lnTo>
                    <a:pt x="1194619" y="199103"/>
                  </a:lnTo>
                  <a:lnTo>
                    <a:pt x="1194619" y="265470"/>
                  </a:lnTo>
                  <a:close/>
                </a:path>
              </a:pathLst>
            </a:custGeom>
            <a:solidFill>
              <a:srgbClr val="AAB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4501733" y="6343563"/>
              <a:ext cx="1195070" cy="1725930"/>
            </a:xfrm>
            <a:custGeom>
              <a:avLst/>
              <a:gdLst/>
              <a:ahLst/>
              <a:cxnLst/>
              <a:rect l="l" t="t" r="r" b="b"/>
              <a:pathLst>
                <a:path w="1195069" h="1725929">
                  <a:moveTo>
                    <a:pt x="995516" y="1725561"/>
                  </a:moveTo>
                  <a:lnTo>
                    <a:pt x="199103" y="1725561"/>
                  </a:lnTo>
                  <a:lnTo>
                    <a:pt x="153384" y="1720313"/>
                  </a:lnTo>
                  <a:lnTo>
                    <a:pt x="111451" y="1705360"/>
                  </a:lnTo>
                  <a:lnTo>
                    <a:pt x="74486" y="1681886"/>
                  </a:lnTo>
                  <a:lnTo>
                    <a:pt x="43675" y="1651074"/>
                  </a:lnTo>
                  <a:lnTo>
                    <a:pt x="20200" y="1614109"/>
                  </a:lnTo>
                  <a:lnTo>
                    <a:pt x="5247" y="1572176"/>
                  </a:lnTo>
                  <a:lnTo>
                    <a:pt x="0" y="1526458"/>
                  </a:lnTo>
                  <a:lnTo>
                    <a:pt x="0" y="0"/>
                  </a:lnTo>
                  <a:lnTo>
                    <a:pt x="1194619" y="0"/>
                  </a:lnTo>
                  <a:lnTo>
                    <a:pt x="1194619" y="1526458"/>
                  </a:lnTo>
                  <a:lnTo>
                    <a:pt x="1189371" y="1572176"/>
                  </a:lnTo>
                  <a:lnTo>
                    <a:pt x="1174418" y="1614109"/>
                  </a:lnTo>
                  <a:lnTo>
                    <a:pt x="1150944" y="1651074"/>
                  </a:lnTo>
                  <a:lnTo>
                    <a:pt x="1120132" y="1681886"/>
                  </a:lnTo>
                  <a:lnTo>
                    <a:pt x="1083167" y="1705360"/>
                  </a:lnTo>
                  <a:lnTo>
                    <a:pt x="1041234" y="1720313"/>
                  </a:lnTo>
                  <a:lnTo>
                    <a:pt x="995516" y="1725561"/>
                  </a:lnTo>
                  <a:close/>
                </a:path>
              </a:pathLst>
            </a:custGeom>
            <a:solidFill>
              <a:srgbClr val="CCD0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5165410" y="7272711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5">
                  <a:moveTo>
                    <a:pt x="132735" y="265470"/>
                  </a:moveTo>
                  <a:lnTo>
                    <a:pt x="94203" y="259756"/>
                  </a:lnTo>
                  <a:lnTo>
                    <a:pt x="58991" y="243100"/>
                  </a:lnTo>
                  <a:lnTo>
                    <a:pt x="30128" y="216942"/>
                  </a:lnTo>
                  <a:lnTo>
                    <a:pt x="10103" y="183530"/>
                  </a:lnTo>
                  <a:lnTo>
                    <a:pt x="637" y="145745"/>
                  </a:lnTo>
                  <a:lnTo>
                    <a:pt x="0" y="132735"/>
                  </a:lnTo>
                  <a:lnTo>
                    <a:pt x="637" y="119724"/>
                  </a:lnTo>
                  <a:lnTo>
                    <a:pt x="10103" y="81939"/>
                  </a:lnTo>
                  <a:lnTo>
                    <a:pt x="30128" y="48527"/>
                  </a:lnTo>
                  <a:lnTo>
                    <a:pt x="58991" y="22369"/>
                  </a:lnTo>
                  <a:lnTo>
                    <a:pt x="94203" y="5713"/>
                  </a:lnTo>
                  <a:lnTo>
                    <a:pt x="132735" y="0"/>
                  </a:lnTo>
                  <a:lnTo>
                    <a:pt x="145745" y="637"/>
                  </a:lnTo>
                  <a:lnTo>
                    <a:pt x="183530" y="10103"/>
                  </a:lnTo>
                  <a:lnTo>
                    <a:pt x="216942" y="30128"/>
                  </a:lnTo>
                  <a:lnTo>
                    <a:pt x="243100" y="58991"/>
                  </a:lnTo>
                  <a:lnTo>
                    <a:pt x="259756" y="94203"/>
                  </a:lnTo>
                  <a:lnTo>
                    <a:pt x="265470" y="132735"/>
                  </a:lnTo>
                  <a:lnTo>
                    <a:pt x="264833" y="145745"/>
                  </a:lnTo>
                  <a:lnTo>
                    <a:pt x="255366" y="183530"/>
                  </a:lnTo>
                  <a:lnTo>
                    <a:pt x="235342" y="216942"/>
                  </a:lnTo>
                  <a:lnTo>
                    <a:pt x="206479" y="243100"/>
                  </a:lnTo>
                  <a:lnTo>
                    <a:pt x="171266" y="259756"/>
                  </a:lnTo>
                  <a:lnTo>
                    <a:pt x="132735" y="265470"/>
                  </a:lnTo>
                  <a:close/>
                </a:path>
              </a:pathLst>
            </a:custGeom>
            <a:solidFill>
              <a:srgbClr val="FBD6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4767204" y="6674992"/>
              <a:ext cx="597535" cy="265430"/>
            </a:xfrm>
            <a:custGeom>
              <a:avLst/>
              <a:gdLst/>
              <a:ahLst/>
              <a:cxnLst/>
              <a:rect l="l" t="t" r="r" b="b"/>
              <a:pathLst>
                <a:path w="597534" h="265429">
                  <a:moveTo>
                    <a:pt x="0" y="265430"/>
                  </a:moveTo>
                  <a:lnTo>
                    <a:pt x="597309" y="265430"/>
                  </a:lnTo>
                  <a:lnTo>
                    <a:pt x="597309" y="0"/>
                  </a:lnTo>
                  <a:lnTo>
                    <a:pt x="0" y="0"/>
                  </a:lnTo>
                  <a:lnTo>
                    <a:pt x="0" y="265430"/>
                  </a:lnTo>
                  <a:close/>
                </a:path>
              </a:pathLst>
            </a:custGeom>
            <a:solidFill>
              <a:srgbClr val="EF73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4501733" y="4087059"/>
              <a:ext cx="1858645" cy="1858645"/>
            </a:xfrm>
            <a:custGeom>
              <a:avLst/>
              <a:gdLst/>
              <a:ahLst/>
              <a:cxnLst/>
              <a:rect l="l" t="t" r="r" b="b"/>
              <a:pathLst>
                <a:path w="1858644" h="1858645">
                  <a:moveTo>
                    <a:pt x="1377794" y="1858296"/>
                  </a:moveTo>
                  <a:lnTo>
                    <a:pt x="1335070" y="1846184"/>
                  </a:lnTo>
                  <a:lnTo>
                    <a:pt x="1304789" y="1813166"/>
                  </a:lnTo>
                  <a:lnTo>
                    <a:pt x="1194619" y="1592825"/>
                  </a:lnTo>
                  <a:lnTo>
                    <a:pt x="132735" y="1592825"/>
                  </a:lnTo>
                  <a:lnTo>
                    <a:pt x="90897" y="1586029"/>
                  </a:lnTo>
                  <a:lnTo>
                    <a:pt x="54474" y="1567128"/>
                  </a:lnTo>
                  <a:lnTo>
                    <a:pt x="25697" y="1538351"/>
                  </a:lnTo>
                  <a:lnTo>
                    <a:pt x="6796" y="1501928"/>
                  </a:lnTo>
                  <a:lnTo>
                    <a:pt x="0" y="1460090"/>
                  </a:lnTo>
                  <a:lnTo>
                    <a:pt x="0" y="132735"/>
                  </a:lnTo>
                  <a:lnTo>
                    <a:pt x="6796" y="90897"/>
                  </a:lnTo>
                  <a:lnTo>
                    <a:pt x="25697" y="54474"/>
                  </a:lnTo>
                  <a:lnTo>
                    <a:pt x="54474" y="25697"/>
                  </a:lnTo>
                  <a:lnTo>
                    <a:pt x="90897" y="6796"/>
                  </a:lnTo>
                  <a:lnTo>
                    <a:pt x="132735" y="0"/>
                  </a:lnTo>
                  <a:lnTo>
                    <a:pt x="1725561" y="0"/>
                  </a:lnTo>
                  <a:lnTo>
                    <a:pt x="1767399" y="6796"/>
                  </a:lnTo>
                  <a:lnTo>
                    <a:pt x="1803822" y="25697"/>
                  </a:lnTo>
                  <a:lnTo>
                    <a:pt x="1832599" y="54474"/>
                  </a:lnTo>
                  <a:lnTo>
                    <a:pt x="1851500" y="90897"/>
                  </a:lnTo>
                  <a:lnTo>
                    <a:pt x="1858296" y="132735"/>
                  </a:lnTo>
                  <a:lnTo>
                    <a:pt x="1858296" y="1327354"/>
                  </a:lnTo>
                  <a:lnTo>
                    <a:pt x="1858296" y="1460090"/>
                  </a:lnTo>
                  <a:lnTo>
                    <a:pt x="1851500" y="1501928"/>
                  </a:lnTo>
                  <a:lnTo>
                    <a:pt x="1832599" y="1538351"/>
                  </a:lnTo>
                  <a:lnTo>
                    <a:pt x="1803822" y="1567128"/>
                  </a:lnTo>
                  <a:lnTo>
                    <a:pt x="1767399" y="1586029"/>
                  </a:lnTo>
                  <a:lnTo>
                    <a:pt x="1725561" y="1592825"/>
                  </a:lnTo>
                  <a:lnTo>
                    <a:pt x="1460090" y="1592825"/>
                  </a:lnTo>
                  <a:lnTo>
                    <a:pt x="1460090" y="1776000"/>
                  </a:lnTo>
                  <a:lnTo>
                    <a:pt x="1453671" y="1808178"/>
                  </a:lnTo>
                  <a:lnTo>
                    <a:pt x="1436114" y="1834321"/>
                  </a:lnTo>
                  <a:lnTo>
                    <a:pt x="1409972" y="1851877"/>
                  </a:lnTo>
                  <a:lnTo>
                    <a:pt x="1377794" y="1858296"/>
                  </a:lnTo>
                  <a:close/>
                </a:path>
              </a:pathLst>
            </a:custGeom>
            <a:solidFill>
              <a:srgbClr val="E6E8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5298146" y="4352530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132735" y="265470"/>
                  </a:moveTo>
                  <a:lnTo>
                    <a:pt x="94203" y="259756"/>
                  </a:lnTo>
                  <a:lnTo>
                    <a:pt x="58991" y="243100"/>
                  </a:lnTo>
                  <a:lnTo>
                    <a:pt x="30128" y="216942"/>
                  </a:lnTo>
                  <a:lnTo>
                    <a:pt x="10103" y="183531"/>
                  </a:lnTo>
                  <a:lnTo>
                    <a:pt x="637" y="145745"/>
                  </a:lnTo>
                  <a:lnTo>
                    <a:pt x="0" y="132735"/>
                  </a:lnTo>
                  <a:lnTo>
                    <a:pt x="637" y="119724"/>
                  </a:lnTo>
                  <a:lnTo>
                    <a:pt x="10103" y="81939"/>
                  </a:lnTo>
                  <a:lnTo>
                    <a:pt x="30128" y="48527"/>
                  </a:lnTo>
                  <a:lnTo>
                    <a:pt x="58991" y="22369"/>
                  </a:lnTo>
                  <a:lnTo>
                    <a:pt x="94203" y="5714"/>
                  </a:lnTo>
                  <a:lnTo>
                    <a:pt x="132735" y="0"/>
                  </a:lnTo>
                  <a:lnTo>
                    <a:pt x="145745" y="637"/>
                  </a:lnTo>
                  <a:lnTo>
                    <a:pt x="183530" y="10103"/>
                  </a:lnTo>
                  <a:lnTo>
                    <a:pt x="216942" y="30128"/>
                  </a:lnTo>
                  <a:lnTo>
                    <a:pt x="243100" y="58991"/>
                  </a:lnTo>
                  <a:lnTo>
                    <a:pt x="259756" y="94203"/>
                  </a:lnTo>
                  <a:lnTo>
                    <a:pt x="265470" y="132735"/>
                  </a:lnTo>
                  <a:lnTo>
                    <a:pt x="264833" y="145745"/>
                  </a:lnTo>
                  <a:lnTo>
                    <a:pt x="255366" y="183531"/>
                  </a:lnTo>
                  <a:lnTo>
                    <a:pt x="235342" y="216942"/>
                  </a:lnTo>
                  <a:lnTo>
                    <a:pt x="206479" y="243100"/>
                  </a:lnTo>
                  <a:lnTo>
                    <a:pt x="171266" y="259756"/>
                  </a:lnTo>
                  <a:lnTo>
                    <a:pt x="132735" y="265470"/>
                  </a:lnTo>
                  <a:close/>
                </a:path>
              </a:pathLst>
            </a:custGeom>
            <a:solidFill>
              <a:srgbClr val="EF73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4435366" y="4020692"/>
              <a:ext cx="3853179" cy="4114800"/>
            </a:xfrm>
            <a:custGeom>
              <a:avLst/>
              <a:gdLst/>
              <a:ahLst/>
              <a:cxnLst/>
              <a:rect l="l" t="t" r="r" b="b"/>
              <a:pathLst>
                <a:path w="3853180" h="4114800">
                  <a:moveTo>
                    <a:pt x="530936" y="3451123"/>
                  </a:moveTo>
                  <a:lnTo>
                    <a:pt x="265468" y="3451123"/>
                  </a:lnTo>
                  <a:lnTo>
                    <a:pt x="265468" y="3583863"/>
                  </a:lnTo>
                  <a:lnTo>
                    <a:pt x="530936" y="3583863"/>
                  </a:lnTo>
                  <a:lnTo>
                    <a:pt x="530936" y="3451123"/>
                  </a:lnTo>
                  <a:close/>
                </a:path>
                <a:path w="3853180" h="4114800">
                  <a:moveTo>
                    <a:pt x="530936" y="3185655"/>
                  </a:moveTo>
                  <a:lnTo>
                    <a:pt x="265468" y="3185655"/>
                  </a:lnTo>
                  <a:lnTo>
                    <a:pt x="265468" y="3318395"/>
                  </a:lnTo>
                  <a:lnTo>
                    <a:pt x="530936" y="3318395"/>
                  </a:lnTo>
                  <a:lnTo>
                    <a:pt x="530936" y="3185655"/>
                  </a:lnTo>
                  <a:close/>
                </a:path>
                <a:path w="3853180" h="4114800">
                  <a:moveTo>
                    <a:pt x="1061872" y="3716604"/>
                  </a:moveTo>
                  <a:lnTo>
                    <a:pt x="265468" y="3716604"/>
                  </a:lnTo>
                  <a:lnTo>
                    <a:pt x="265468" y="3849332"/>
                  </a:lnTo>
                  <a:lnTo>
                    <a:pt x="1061872" y="3849332"/>
                  </a:lnTo>
                  <a:lnTo>
                    <a:pt x="1061872" y="3716604"/>
                  </a:lnTo>
                  <a:close/>
                </a:path>
                <a:path w="3853180" h="4114800">
                  <a:moveTo>
                    <a:pt x="1061872" y="3384766"/>
                  </a:moveTo>
                  <a:lnTo>
                    <a:pt x="1056614" y="3339173"/>
                  </a:lnTo>
                  <a:lnTo>
                    <a:pt x="1041603" y="3297288"/>
                  </a:lnTo>
                  <a:lnTo>
                    <a:pt x="1018082" y="3260306"/>
                  </a:lnTo>
                  <a:lnTo>
                    <a:pt x="987221" y="3229457"/>
                  </a:lnTo>
                  <a:lnTo>
                    <a:pt x="950252" y="3205924"/>
                  </a:lnTo>
                  <a:lnTo>
                    <a:pt x="929144" y="3198368"/>
                  </a:lnTo>
                  <a:lnTo>
                    <a:pt x="929144" y="3384766"/>
                  </a:lnTo>
                  <a:lnTo>
                    <a:pt x="923925" y="3410585"/>
                  </a:lnTo>
                  <a:lnTo>
                    <a:pt x="909701" y="3431679"/>
                  </a:lnTo>
                  <a:lnTo>
                    <a:pt x="888593" y="3445903"/>
                  </a:lnTo>
                  <a:lnTo>
                    <a:pt x="862774" y="3451123"/>
                  </a:lnTo>
                  <a:lnTo>
                    <a:pt x="836942" y="3445903"/>
                  </a:lnTo>
                  <a:lnTo>
                    <a:pt x="815848" y="3431679"/>
                  </a:lnTo>
                  <a:lnTo>
                    <a:pt x="801624" y="3410585"/>
                  </a:lnTo>
                  <a:lnTo>
                    <a:pt x="796404" y="3384766"/>
                  </a:lnTo>
                  <a:lnTo>
                    <a:pt x="801624" y="3358934"/>
                  </a:lnTo>
                  <a:lnTo>
                    <a:pt x="815848" y="3337839"/>
                  </a:lnTo>
                  <a:lnTo>
                    <a:pt x="836942" y="3323615"/>
                  </a:lnTo>
                  <a:lnTo>
                    <a:pt x="862774" y="3318395"/>
                  </a:lnTo>
                  <a:lnTo>
                    <a:pt x="888593" y="3323615"/>
                  </a:lnTo>
                  <a:lnTo>
                    <a:pt x="909701" y="3337839"/>
                  </a:lnTo>
                  <a:lnTo>
                    <a:pt x="923925" y="3358934"/>
                  </a:lnTo>
                  <a:lnTo>
                    <a:pt x="929144" y="3384766"/>
                  </a:lnTo>
                  <a:lnTo>
                    <a:pt x="929144" y="3198368"/>
                  </a:lnTo>
                  <a:lnTo>
                    <a:pt x="908367" y="3190925"/>
                  </a:lnTo>
                  <a:lnTo>
                    <a:pt x="862774" y="3185655"/>
                  </a:lnTo>
                  <a:lnTo>
                    <a:pt x="817181" y="3190925"/>
                  </a:lnTo>
                  <a:lnTo>
                    <a:pt x="775296" y="3205924"/>
                  </a:lnTo>
                  <a:lnTo>
                    <a:pt x="738327" y="3229457"/>
                  </a:lnTo>
                  <a:lnTo>
                    <a:pt x="707466" y="3260306"/>
                  </a:lnTo>
                  <a:lnTo>
                    <a:pt x="683945" y="3297288"/>
                  </a:lnTo>
                  <a:lnTo>
                    <a:pt x="668934" y="3339173"/>
                  </a:lnTo>
                  <a:lnTo>
                    <a:pt x="663676" y="3384766"/>
                  </a:lnTo>
                  <a:lnTo>
                    <a:pt x="668934" y="3430359"/>
                  </a:lnTo>
                  <a:lnTo>
                    <a:pt x="683945" y="3472243"/>
                  </a:lnTo>
                  <a:lnTo>
                    <a:pt x="707466" y="3509213"/>
                  </a:lnTo>
                  <a:lnTo>
                    <a:pt x="738327" y="3540061"/>
                  </a:lnTo>
                  <a:lnTo>
                    <a:pt x="775296" y="3563594"/>
                  </a:lnTo>
                  <a:lnTo>
                    <a:pt x="817181" y="3578593"/>
                  </a:lnTo>
                  <a:lnTo>
                    <a:pt x="862774" y="3583863"/>
                  </a:lnTo>
                  <a:lnTo>
                    <a:pt x="908367" y="3578593"/>
                  </a:lnTo>
                  <a:lnTo>
                    <a:pt x="950252" y="3563594"/>
                  </a:lnTo>
                  <a:lnTo>
                    <a:pt x="987221" y="3540061"/>
                  </a:lnTo>
                  <a:lnTo>
                    <a:pt x="1018082" y="3509213"/>
                  </a:lnTo>
                  <a:lnTo>
                    <a:pt x="1041603" y="3472243"/>
                  </a:lnTo>
                  <a:lnTo>
                    <a:pt x="1049172" y="3451123"/>
                  </a:lnTo>
                  <a:lnTo>
                    <a:pt x="1056614" y="3430359"/>
                  </a:lnTo>
                  <a:lnTo>
                    <a:pt x="1061872" y="3384766"/>
                  </a:lnTo>
                  <a:close/>
                </a:path>
                <a:path w="3853180" h="4114800">
                  <a:moveTo>
                    <a:pt x="1061872" y="2522220"/>
                  </a:moveTo>
                  <a:lnTo>
                    <a:pt x="265468" y="2522220"/>
                  </a:lnTo>
                  <a:lnTo>
                    <a:pt x="265468" y="2654300"/>
                  </a:lnTo>
                  <a:lnTo>
                    <a:pt x="265468" y="2919730"/>
                  </a:lnTo>
                  <a:lnTo>
                    <a:pt x="265468" y="3053080"/>
                  </a:lnTo>
                  <a:lnTo>
                    <a:pt x="1061872" y="3053080"/>
                  </a:lnTo>
                  <a:lnTo>
                    <a:pt x="1061872" y="2920187"/>
                  </a:lnTo>
                  <a:lnTo>
                    <a:pt x="1061872" y="2919730"/>
                  </a:lnTo>
                  <a:lnTo>
                    <a:pt x="1061872" y="2654719"/>
                  </a:lnTo>
                  <a:lnTo>
                    <a:pt x="929144" y="2654719"/>
                  </a:lnTo>
                  <a:lnTo>
                    <a:pt x="929144" y="2919730"/>
                  </a:lnTo>
                  <a:lnTo>
                    <a:pt x="398195" y="2919730"/>
                  </a:lnTo>
                  <a:lnTo>
                    <a:pt x="398195" y="2654300"/>
                  </a:lnTo>
                  <a:lnTo>
                    <a:pt x="1061872" y="2654300"/>
                  </a:lnTo>
                  <a:lnTo>
                    <a:pt x="1061872" y="2522220"/>
                  </a:lnTo>
                  <a:close/>
                </a:path>
                <a:path w="3853180" h="4114800">
                  <a:moveTo>
                    <a:pt x="1194612" y="796417"/>
                  </a:moveTo>
                  <a:lnTo>
                    <a:pt x="796404" y="796417"/>
                  </a:lnTo>
                  <a:lnTo>
                    <a:pt x="796404" y="929157"/>
                  </a:lnTo>
                  <a:lnTo>
                    <a:pt x="929144" y="929157"/>
                  </a:lnTo>
                  <a:lnTo>
                    <a:pt x="929144" y="1327365"/>
                  </a:lnTo>
                  <a:lnTo>
                    <a:pt x="796404" y="1327365"/>
                  </a:lnTo>
                  <a:lnTo>
                    <a:pt x="796404" y="1460093"/>
                  </a:lnTo>
                  <a:lnTo>
                    <a:pt x="1194612" y="1460093"/>
                  </a:lnTo>
                  <a:lnTo>
                    <a:pt x="1194612" y="1327365"/>
                  </a:lnTo>
                  <a:lnTo>
                    <a:pt x="1061872" y="1327365"/>
                  </a:lnTo>
                  <a:lnTo>
                    <a:pt x="1061872" y="929157"/>
                  </a:lnTo>
                  <a:lnTo>
                    <a:pt x="1194612" y="929157"/>
                  </a:lnTo>
                  <a:lnTo>
                    <a:pt x="1194612" y="796417"/>
                  </a:lnTo>
                  <a:close/>
                </a:path>
                <a:path w="3853180" h="4114800">
                  <a:moveTo>
                    <a:pt x="1194612" y="464578"/>
                  </a:moveTo>
                  <a:lnTo>
                    <a:pt x="1189342" y="418985"/>
                  </a:lnTo>
                  <a:lnTo>
                    <a:pt x="1181900" y="398208"/>
                  </a:lnTo>
                  <a:lnTo>
                    <a:pt x="1174343" y="377101"/>
                  </a:lnTo>
                  <a:lnTo>
                    <a:pt x="1150810" y="340131"/>
                  </a:lnTo>
                  <a:lnTo>
                    <a:pt x="1119962" y="309283"/>
                  </a:lnTo>
                  <a:lnTo>
                    <a:pt x="1082992" y="285750"/>
                  </a:lnTo>
                  <a:lnTo>
                    <a:pt x="1061872" y="278193"/>
                  </a:lnTo>
                  <a:lnTo>
                    <a:pt x="1061872" y="464578"/>
                  </a:lnTo>
                  <a:lnTo>
                    <a:pt x="1056665" y="490372"/>
                  </a:lnTo>
                  <a:lnTo>
                    <a:pt x="1042428" y="511479"/>
                  </a:lnTo>
                  <a:lnTo>
                    <a:pt x="1021334" y="525716"/>
                  </a:lnTo>
                  <a:lnTo>
                    <a:pt x="995514" y="530948"/>
                  </a:lnTo>
                  <a:lnTo>
                    <a:pt x="969683" y="525716"/>
                  </a:lnTo>
                  <a:lnTo>
                    <a:pt x="948588" y="511479"/>
                  </a:lnTo>
                  <a:lnTo>
                    <a:pt x="934364" y="490372"/>
                  </a:lnTo>
                  <a:lnTo>
                    <a:pt x="929144" y="464578"/>
                  </a:lnTo>
                  <a:lnTo>
                    <a:pt x="934364" y="438785"/>
                  </a:lnTo>
                  <a:lnTo>
                    <a:pt x="948588" y="417677"/>
                  </a:lnTo>
                  <a:lnTo>
                    <a:pt x="969683" y="403440"/>
                  </a:lnTo>
                  <a:lnTo>
                    <a:pt x="995514" y="398208"/>
                  </a:lnTo>
                  <a:lnTo>
                    <a:pt x="1021334" y="403440"/>
                  </a:lnTo>
                  <a:lnTo>
                    <a:pt x="1042428" y="417677"/>
                  </a:lnTo>
                  <a:lnTo>
                    <a:pt x="1056665" y="438785"/>
                  </a:lnTo>
                  <a:lnTo>
                    <a:pt x="1061872" y="464578"/>
                  </a:lnTo>
                  <a:lnTo>
                    <a:pt x="1061872" y="278193"/>
                  </a:lnTo>
                  <a:lnTo>
                    <a:pt x="1041107" y="270751"/>
                  </a:lnTo>
                  <a:lnTo>
                    <a:pt x="995514" y="265480"/>
                  </a:lnTo>
                  <a:lnTo>
                    <a:pt x="949921" y="270751"/>
                  </a:lnTo>
                  <a:lnTo>
                    <a:pt x="908037" y="285750"/>
                  </a:lnTo>
                  <a:lnTo>
                    <a:pt x="871054" y="309283"/>
                  </a:lnTo>
                  <a:lnTo>
                    <a:pt x="840206" y="340131"/>
                  </a:lnTo>
                  <a:lnTo>
                    <a:pt x="816673" y="377101"/>
                  </a:lnTo>
                  <a:lnTo>
                    <a:pt x="801674" y="418985"/>
                  </a:lnTo>
                  <a:lnTo>
                    <a:pt x="796404" y="464578"/>
                  </a:lnTo>
                  <a:lnTo>
                    <a:pt x="801674" y="510171"/>
                  </a:lnTo>
                  <a:lnTo>
                    <a:pt x="816673" y="552056"/>
                  </a:lnTo>
                  <a:lnTo>
                    <a:pt x="840206" y="589026"/>
                  </a:lnTo>
                  <a:lnTo>
                    <a:pt x="871054" y="619887"/>
                  </a:lnTo>
                  <a:lnTo>
                    <a:pt x="908037" y="643407"/>
                  </a:lnTo>
                  <a:lnTo>
                    <a:pt x="949921" y="658418"/>
                  </a:lnTo>
                  <a:lnTo>
                    <a:pt x="995514" y="663689"/>
                  </a:lnTo>
                  <a:lnTo>
                    <a:pt x="1041107" y="658418"/>
                  </a:lnTo>
                  <a:lnTo>
                    <a:pt x="1082992" y="643407"/>
                  </a:lnTo>
                  <a:lnTo>
                    <a:pt x="1119962" y="619887"/>
                  </a:lnTo>
                  <a:lnTo>
                    <a:pt x="1150810" y="589026"/>
                  </a:lnTo>
                  <a:lnTo>
                    <a:pt x="1174343" y="552056"/>
                  </a:lnTo>
                  <a:lnTo>
                    <a:pt x="1181900" y="530948"/>
                  </a:lnTo>
                  <a:lnTo>
                    <a:pt x="1189342" y="510171"/>
                  </a:lnTo>
                  <a:lnTo>
                    <a:pt x="1194612" y="464578"/>
                  </a:lnTo>
                  <a:close/>
                </a:path>
                <a:path w="3853180" h="4114800">
                  <a:moveTo>
                    <a:pt x="1327353" y="2256510"/>
                  </a:moveTo>
                  <a:lnTo>
                    <a:pt x="1323060" y="2208847"/>
                  </a:lnTo>
                  <a:lnTo>
                    <a:pt x="1310716" y="2163965"/>
                  </a:lnTo>
                  <a:lnTo>
                    <a:pt x="1291615" y="2123770"/>
                  </a:lnTo>
                  <a:lnTo>
                    <a:pt x="1264843" y="2085555"/>
                  </a:lnTo>
                  <a:lnTo>
                    <a:pt x="1232827" y="2053539"/>
                  </a:lnTo>
                  <a:lnTo>
                    <a:pt x="1195768" y="2027326"/>
                  </a:lnTo>
                  <a:lnTo>
                    <a:pt x="1194612" y="2026780"/>
                  </a:lnTo>
                  <a:lnTo>
                    <a:pt x="1194612" y="2256510"/>
                  </a:lnTo>
                  <a:lnTo>
                    <a:pt x="1194612" y="2389238"/>
                  </a:lnTo>
                  <a:lnTo>
                    <a:pt x="1194612" y="3849332"/>
                  </a:lnTo>
                  <a:lnTo>
                    <a:pt x="1187831" y="3891254"/>
                  </a:lnTo>
                  <a:lnTo>
                    <a:pt x="1168971" y="3927678"/>
                  </a:lnTo>
                  <a:lnTo>
                    <a:pt x="1140218" y="3956431"/>
                  </a:lnTo>
                  <a:lnTo>
                    <a:pt x="1103795" y="3975290"/>
                  </a:lnTo>
                  <a:lnTo>
                    <a:pt x="1061872" y="3982072"/>
                  </a:lnTo>
                  <a:lnTo>
                    <a:pt x="265468" y="3982072"/>
                  </a:lnTo>
                  <a:lnTo>
                    <a:pt x="223545" y="3975290"/>
                  </a:lnTo>
                  <a:lnTo>
                    <a:pt x="187121" y="3956431"/>
                  </a:lnTo>
                  <a:lnTo>
                    <a:pt x="158369" y="3927678"/>
                  </a:lnTo>
                  <a:lnTo>
                    <a:pt x="139509" y="3891254"/>
                  </a:lnTo>
                  <a:lnTo>
                    <a:pt x="132727" y="3849332"/>
                  </a:lnTo>
                  <a:lnTo>
                    <a:pt x="132727" y="2389238"/>
                  </a:lnTo>
                  <a:lnTo>
                    <a:pt x="1194612" y="2389238"/>
                  </a:lnTo>
                  <a:lnTo>
                    <a:pt x="1194612" y="2256510"/>
                  </a:lnTo>
                  <a:lnTo>
                    <a:pt x="132727" y="2256510"/>
                  </a:lnTo>
                  <a:lnTo>
                    <a:pt x="139509" y="2214588"/>
                  </a:lnTo>
                  <a:lnTo>
                    <a:pt x="158369" y="2178164"/>
                  </a:lnTo>
                  <a:lnTo>
                    <a:pt x="187121" y="2149411"/>
                  </a:lnTo>
                  <a:lnTo>
                    <a:pt x="223545" y="2130552"/>
                  </a:lnTo>
                  <a:lnTo>
                    <a:pt x="265468" y="2123770"/>
                  </a:lnTo>
                  <a:lnTo>
                    <a:pt x="1061872" y="2123770"/>
                  </a:lnTo>
                  <a:lnTo>
                    <a:pt x="1103795" y="2130552"/>
                  </a:lnTo>
                  <a:lnTo>
                    <a:pt x="1140218" y="2149411"/>
                  </a:lnTo>
                  <a:lnTo>
                    <a:pt x="1168971" y="2178164"/>
                  </a:lnTo>
                  <a:lnTo>
                    <a:pt x="1187831" y="2214588"/>
                  </a:lnTo>
                  <a:lnTo>
                    <a:pt x="1194612" y="2256510"/>
                  </a:lnTo>
                  <a:lnTo>
                    <a:pt x="1194612" y="2026780"/>
                  </a:lnTo>
                  <a:lnTo>
                    <a:pt x="1154430" y="2007666"/>
                  </a:lnTo>
                  <a:lnTo>
                    <a:pt x="1109535" y="1995322"/>
                  </a:lnTo>
                  <a:lnTo>
                    <a:pt x="1061872" y="1991042"/>
                  </a:lnTo>
                  <a:lnTo>
                    <a:pt x="265468" y="1991042"/>
                  </a:lnTo>
                  <a:lnTo>
                    <a:pt x="217805" y="1995322"/>
                  </a:lnTo>
                  <a:lnTo>
                    <a:pt x="172923" y="2007666"/>
                  </a:lnTo>
                  <a:lnTo>
                    <a:pt x="131572" y="2027326"/>
                  </a:lnTo>
                  <a:lnTo>
                    <a:pt x="94513" y="2053539"/>
                  </a:lnTo>
                  <a:lnTo>
                    <a:pt x="62496" y="2085555"/>
                  </a:lnTo>
                  <a:lnTo>
                    <a:pt x="36283" y="2122614"/>
                  </a:lnTo>
                  <a:lnTo>
                    <a:pt x="16624" y="2163965"/>
                  </a:lnTo>
                  <a:lnTo>
                    <a:pt x="4279" y="2208847"/>
                  </a:lnTo>
                  <a:lnTo>
                    <a:pt x="0" y="2256510"/>
                  </a:lnTo>
                  <a:lnTo>
                    <a:pt x="0" y="3849332"/>
                  </a:lnTo>
                  <a:lnTo>
                    <a:pt x="4279" y="3896995"/>
                  </a:lnTo>
                  <a:lnTo>
                    <a:pt x="16624" y="3941876"/>
                  </a:lnTo>
                  <a:lnTo>
                    <a:pt x="36283" y="3983228"/>
                  </a:lnTo>
                  <a:lnTo>
                    <a:pt x="62496" y="4020286"/>
                  </a:lnTo>
                  <a:lnTo>
                    <a:pt x="94513" y="4052303"/>
                  </a:lnTo>
                  <a:lnTo>
                    <a:pt x="131572" y="4078516"/>
                  </a:lnTo>
                  <a:lnTo>
                    <a:pt x="172923" y="4098175"/>
                  </a:lnTo>
                  <a:lnTo>
                    <a:pt x="217805" y="4110520"/>
                  </a:lnTo>
                  <a:lnTo>
                    <a:pt x="265468" y="4114800"/>
                  </a:lnTo>
                  <a:lnTo>
                    <a:pt x="1061872" y="4114800"/>
                  </a:lnTo>
                  <a:lnTo>
                    <a:pt x="1109535" y="4110520"/>
                  </a:lnTo>
                  <a:lnTo>
                    <a:pt x="1154430" y="4098175"/>
                  </a:lnTo>
                  <a:lnTo>
                    <a:pt x="1195768" y="4078516"/>
                  </a:lnTo>
                  <a:lnTo>
                    <a:pt x="1232827" y="4052303"/>
                  </a:lnTo>
                  <a:lnTo>
                    <a:pt x="1264843" y="4020286"/>
                  </a:lnTo>
                  <a:lnTo>
                    <a:pt x="1291056" y="3983228"/>
                  </a:lnTo>
                  <a:lnTo>
                    <a:pt x="1310716" y="3941876"/>
                  </a:lnTo>
                  <a:lnTo>
                    <a:pt x="1323060" y="3896995"/>
                  </a:lnTo>
                  <a:lnTo>
                    <a:pt x="1327353" y="3849332"/>
                  </a:lnTo>
                  <a:lnTo>
                    <a:pt x="1327353" y="2389238"/>
                  </a:lnTo>
                  <a:lnTo>
                    <a:pt x="1327353" y="2256510"/>
                  </a:lnTo>
                  <a:close/>
                </a:path>
                <a:path w="3853180" h="4114800">
                  <a:moveTo>
                    <a:pt x="3185642" y="1327365"/>
                  </a:moveTo>
                  <a:lnTo>
                    <a:pt x="2123757" y="1327365"/>
                  </a:lnTo>
                  <a:lnTo>
                    <a:pt x="2123757" y="1460093"/>
                  </a:lnTo>
                  <a:lnTo>
                    <a:pt x="3185642" y="1460093"/>
                  </a:lnTo>
                  <a:lnTo>
                    <a:pt x="3185642" y="1327365"/>
                  </a:lnTo>
                  <a:close/>
                </a:path>
                <a:path w="3853180" h="4114800">
                  <a:moveTo>
                    <a:pt x="3185642" y="1061885"/>
                  </a:moveTo>
                  <a:lnTo>
                    <a:pt x="2123757" y="1061885"/>
                  </a:lnTo>
                  <a:lnTo>
                    <a:pt x="2123757" y="1194625"/>
                  </a:lnTo>
                  <a:lnTo>
                    <a:pt x="3185642" y="1194625"/>
                  </a:lnTo>
                  <a:lnTo>
                    <a:pt x="3185642" y="1061885"/>
                  </a:lnTo>
                  <a:close/>
                </a:path>
                <a:path w="3853180" h="4114800">
                  <a:moveTo>
                    <a:pt x="3583851" y="3716604"/>
                  </a:moveTo>
                  <a:lnTo>
                    <a:pt x="1991029" y="3716604"/>
                  </a:lnTo>
                  <a:lnTo>
                    <a:pt x="1991029" y="3849332"/>
                  </a:lnTo>
                  <a:lnTo>
                    <a:pt x="3583851" y="3849332"/>
                  </a:lnTo>
                  <a:lnTo>
                    <a:pt x="3583851" y="3716604"/>
                  </a:lnTo>
                  <a:close/>
                </a:path>
                <a:path w="3853180" h="4114800">
                  <a:moveTo>
                    <a:pt x="3849319" y="3716604"/>
                  </a:moveTo>
                  <a:lnTo>
                    <a:pt x="3716591" y="3716604"/>
                  </a:lnTo>
                  <a:lnTo>
                    <a:pt x="3716591" y="3849332"/>
                  </a:lnTo>
                  <a:lnTo>
                    <a:pt x="3849319" y="3849332"/>
                  </a:lnTo>
                  <a:lnTo>
                    <a:pt x="3849319" y="3716604"/>
                  </a:lnTo>
                  <a:close/>
                </a:path>
                <a:path w="3853180" h="4114800">
                  <a:moveTo>
                    <a:pt x="3849319" y="3451123"/>
                  </a:moveTo>
                  <a:lnTo>
                    <a:pt x="1991029" y="3451123"/>
                  </a:lnTo>
                  <a:lnTo>
                    <a:pt x="1991029" y="3583863"/>
                  </a:lnTo>
                  <a:lnTo>
                    <a:pt x="3849319" y="3583863"/>
                  </a:lnTo>
                  <a:lnTo>
                    <a:pt x="3849319" y="3451123"/>
                  </a:lnTo>
                  <a:close/>
                </a:path>
                <a:path w="3853180" h="4114800">
                  <a:moveTo>
                    <a:pt x="3849319" y="1725930"/>
                  </a:moveTo>
                  <a:lnTo>
                    <a:pt x="2787434" y="1725930"/>
                  </a:lnTo>
                  <a:lnTo>
                    <a:pt x="2787434" y="1858010"/>
                  </a:lnTo>
                  <a:lnTo>
                    <a:pt x="2787434" y="2123440"/>
                  </a:lnTo>
                  <a:lnTo>
                    <a:pt x="1991029" y="2123440"/>
                  </a:lnTo>
                  <a:lnTo>
                    <a:pt x="1991029" y="2256790"/>
                  </a:lnTo>
                  <a:lnTo>
                    <a:pt x="1991029" y="3185160"/>
                  </a:lnTo>
                  <a:lnTo>
                    <a:pt x="1991029" y="3318510"/>
                  </a:lnTo>
                  <a:lnTo>
                    <a:pt x="3185642" y="3318510"/>
                  </a:lnTo>
                  <a:lnTo>
                    <a:pt x="3185642" y="3185655"/>
                  </a:lnTo>
                  <a:lnTo>
                    <a:pt x="3185642" y="3185160"/>
                  </a:lnTo>
                  <a:lnTo>
                    <a:pt x="3185642" y="2787650"/>
                  </a:lnTo>
                  <a:lnTo>
                    <a:pt x="3849319" y="2787650"/>
                  </a:lnTo>
                  <a:lnTo>
                    <a:pt x="3849319" y="2654719"/>
                  </a:lnTo>
                  <a:lnTo>
                    <a:pt x="3849319" y="2654300"/>
                  </a:lnTo>
                  <a:lnTo>
                    <a:pt x="3849319" y="1858302"/>
                  </a:lnTo>
                  <a:lnTo>
                    <a:pt x="3716591" y="1858302"/>
                  </a:lnTo>
                  <a:lnTo>
                    <a:pt x="3716591" y="2654300"/>
                  </a:lnTo>
                  <a:lnTo>
                    <a:pt x="3052915" y="2654300"/>
                  </a:lnTo>
                  <a:lnTo>
                    <a:pt x="3052915" y="2787650"/>
                  </a:lnTo>
                  <a:lnTo>
                    <a:pt x="3052915" y="3185160"/>
                  </a:lnTo>
                  <a:lnTo>
                    <a:pt x="2123757" y="3185160"/>
                  </a:lnTo>
                  <a:lnTo>
                    <a:pt x="2123757" y="2256790"/>
                  </a:lnTo>
                  <a:lnTo>
                    <a:pt x="2787434" y="2256790"/>
                  </a:lnTo>
                  <a:lnTo>
                    <a:pt x="2787434" y="2654300"/>
                  </a:lnTo>
                  <a:lnTo>
                    <a:pt x="2787434" y="2787650"/>
                  </a:lnTo>
                  <a:lnTo>
                    <a:pt x="3052915" y="2787650"/>
                  </a:lnTo>
                  <a:lnTo>
                    <a:pt x="3052915" y="2654300"/>
                  </a:lnTo>
                  <a:lnTo>
                    <a:pt x="2920174" y="2654300"/>
                  </a:lnTo>
                  <a:lnTo>
                    <a:pt x="2920174" y="2256790"/>
                  </a:lnTo>
                  <a:lnTo>
                    <a:pt x="2920174" y="2123440"/>
                  </a:lnTo>
                  <a:lnTo>
                    <a:pt x="2920174" y="1858010"/>
                  </a:lnTo>
                  <a:lnTo>
                    <a:pt x="3849319" y="1858010"/>
                  </a:lnTo>
                  <a:lnTo>
                    <a:pt x="3849319" y="1725930"/>
                  </a:lnTo>
                  <a:close/>
                </a:path>
                <a:path w="3853180" h="4114800">
                  <a:moveTo>
                    <a:pt x="3852621" y="1236827"/>
                  </a:moveTo>
                  <a:lnTo>
                    <a:pt x="3638804" y="1022997"/>
                  </a:lnTo>
                  <a:lnTo>
                    <a:pt x="3544963" y="929157"/>
                  </a:lnTo>
                  <a:lnTo>
                    <a:pt x="3412223" y="796417"/>
                  </a:lnTo>
                  <a:lnTo>
                    <a:pt x="1991029" y="796417"/>
                  </a:lnTo>
                  <a:lnTo>
                    <a:pt x="1991029" y="199097"/>
                  </a:lnTo>
                  <a:lnTo>
                    <a:pt x="1985759" y="153517"/>
                  </a:lnTo>
                  <a:lnTo>
                    <a:pt x="1978317" y="132740"/>
                  </a:lnTo>
                  <a:lnTo>
                    <a:pt x="1970760" y="111633"/>
                  </a:lnTo>
                  <a:lnTo>
                    <a:pt x="1947227" y="74663"/>
                  </a:lnTo>
                  <a:lnTo>
                    <a:pt x="1916366" y="43802"/>
                  </a:lnTo>
                  <a:lnTo>
                    <a:pt x="1879396" y="20281"/>
                  </a:lnTo>
                  <a:lnTo>
                    <a:pt x="1858289" y="12725"/>
                  </a:lnTo>
                  <a:lnTo>
                    <a:pt x="1858289" y="199097"/>
                  </a:lnTo>
                  <a:lnTo>
                    <a:pt x="1858289" y="1526463"/>
                  </a:lnTo>
                  <a:lnTo>
                    <a:pt x="1853069" y="1552257"/>
                  </a:lnTo>
                  <a:lnTo>
                    <a:pt x="1838845" y="1573364"/>
                  </a:lnTo>
                  <a:lnTo>
                    <a:pt x="1817751" y="1587601"/>
                  </a:lnTo>
                  <a:lnTo>
                    <a:pt x="1791919" y="1592834"/>
                  </a:lnTo>
                  <a:lnTo>
                    <a:pt x="1460080" y="1592834"/>
                  </a:lnTo>
                  <a:lnTo>
                    <a:pt x="1460080" y="1842643"/>
                  </a:lnTo>
                  <a:lnTo>
                    <a:pt x="1456359" y="1851723"/>
                  </a:lnTo>
                  <a:lnTo>
                    <a:pt x="1447660" y="1856473"/>
                  </a:lnTo>
                  <a:lnTo>
                    <a:pt x="1437767" y="1856054"/>
                  </a:lnTo>
                  <a:lnTo>
                    <a:pt x="1430413" y="1849602"/>
                  </a:lnTo>
                  <a:lnTo>
                    <a:pt x="1301991" y="1592834"/>
                  </a:lnTo>
                  <a:lnTo>
                    <a:pt x="199097" y="1592834"/>
                  </a:lnTo>
                  <a:lnTo>
                    <a:pt x="173266" y="1587601"/>
                  </a:lnTo>
                  <a:lnTo>
                    <a:pt x="152171" y="1573364"/>
                  </a:lnTo>
                  <a:lnTo>
                    <a:pt x="137947" y="1552257"/>
                  </a:lnTo>
                  <a:lnTo>
                    <a:pt x="132727" y="1526463"/>
                  </a:lnTo>
                  <a:lnTo>
                    <a:pt x="132727" y="199097"/>
                  </a:lnTo>
                  <a:lnTo>
                    <a:pt x="137947" y="173316"/>
                  </a:lnTo>
                  <a:lnTo>
                    <a:pt x="152171" y="152209"/>
                  </a:lnTo>
                  <a:lnTo>
                    <a:pt x="173266" y="137972"/>
                  </a:lnTo>
                  <a:lnTo>
                    <a:pt x="199097" y="132740"/>
                  </a:lnTo>
                  <a:lnTo>
                    <a:pt x="1791919" y="132740"/>
                  </a:lnTo>
                  <a:lnTo>
                    <a:pt x="1817751" y="137972"/>
                  </a:lnTo>
                  <a:lnTo>
                    <a:pt x="1838845" y="152209"/>
                  </a:lnTo>
                  <a:lnTo>
                    <a:pt x="1853069" y="173316"/>
                  </a:lnTo>
                  <a:lnTo>
                    <a:pt x="1858289" y="199097"/>
                  </a:lnTo>
                  <a:lnTo>
                    <a:pt x="1858289" y="12725"/>
                  </a:lnTo>
                  <a:lnTo>
                    <a:pt x="1837512" y="5270"/>
                  </a:lnTo>
                  <a:lnTo>
                    <a:pt x="1791919" y="0"/>
                  </a:lnTo>
                  <a:lnTo>
                    <a:pt x="199097" y="0"/>
                  </a:lnTo>
                  <a:lnTo>
                    <a:pt x="153504" y="5270"/>
                  </a:lnTo>
                  <a:lnTo>
                    <a:pt x="111620" y="20281"/>
                  </a:lnTo>
                  <a:lnTo>
                    <a:pt x="74650" y="43802"/>
                  </a:lnTo>
                  <a:lnTo>
                    <a:pt x="43789" y="74663"/>
                  </a:lnTo>
                  <a:lnTo>
                    <a:pt x="20269" y="111633"/>
                  </a:lnTo>
                  <a:lnTo>
                    <a:pt x="5257" y="153517"/>
                  </a:lnTo>
                  <a:lnTo>
                    <a:pt x="0" y="199097"/>
                  </a:lnTo>
                  <a:lnTo>
                    <a:pt x="0" y="1526463"/>
                  </a:lnTo>
                  <a:lnTo>
                    <a:pt x="5257" y="1572056"/>
                  </a:lnTo>
                  <a:lnTo>
                    <a:pt x="20269" y="1613941"/>
                  </a:lnTo>
                  <a:lnTo>
                    <a:pt x="43789" y="1650911"/>
                  </a:lnTo>
                  <a:lnTo>
                    <a:pt x="74650" y="1681772"/>
                  </a:lnTo>
                  <a:lnTo>
                    <a:pt x="111620" y="1705292"/>
                  </a:lnTo>
                  <a:lnTo>
                    <a:pt x="153504" y="1720303"/>
                  </a:lnTo>
                  <a:lnTo>
                    <a:pt x="199097" y="1725561"/>
                  </a:lnTo>
                  <a:lnTo>
                    <a:pt x="1219962" y="1725561"/>
                  </a:lnTo>
                  <a:lnTo>
                    <a:pt x="1311757" y="1909076"/>
                  </a:lnTo>
                  <a:lnTo>
                    <a:pt x="1335201" y="1943214"/>
                  </a:lnTo>
                  <a:lnTo>
                    <a:pt x="1366367" y="1969020"/>
                  </a:lnTo>
                  <a:lnTo>
                    <a:pt x="1403388" y="1985340"/>
                  </a:lnTo>
                  <a:lnTo>
                    <a:pt x="1444421" y="1991042"/>
                  </a:lnTo>
                  <a:lnTo>
                    <a:pt x="1491272" y="1983460"/>
                  </a:lnTo>
                  <a:lnTo>
                    <a:pt x="1532013" y="1962365"/>
                  </a:lnTo>
                  <a:lnTo>
                    <a:pt x="1564144" y="1930222"/>
                  </a:lnTo>
                  <a:lnTo>
                    <a:pt x="1585239" y="1889493"/>
                  </a:lnTo>
                  <a:lnTo>
                    <a:pt x="1592821" y="1842643"/>
                  </a:lnTo>
                  <a:lnTo>
                    <a:pt x="1592821" y="1725561"/>
                  </a:lnTo>
                  <a:lnTo>
                    <a:pt x="1725549" y="1725561"/>
                  </a:lnTo>
                  <a:lnTo>
                    <a:pt x="1725549" y="4114800"/>
                  </a:lnTo>
                  <a:lnTo>
                    <a:pt x="3852621" y="4114800"/>
                  </a:lnTo>
                  <a:lnTo>
                    <a:pt x="3852621" y="3982072"/>
                  </a:lnTo>
                  <a:lnTo>
                    <a:pt x="1858289" y="3982072"/>
                  </a:lnTo>
                  <a:lnTo>
                    <a:pt x="1858289" y="1725561"/>
                  </a:lnTo>
                  <a:lnTo>
                    <a:pt x="1858289" y="1713357"/>
                  </a:lnTo>
                  <a:lnTo>
                    <a:pt x="1901685" y="1691665"/>
                  </a:lnTo>
                  <a:lnTo>
                    <a:pt x="1938299" y="1660588"/>
                  </a:lnTo>
                  <a:lnTo>
                    <a:pt x="1966493" y="1621663"/>
                  </a:lnTo>
                  <a:lnTo>
                    <a:pt x="1984616" y="1576438"/>
                  </a:lnTo>
                  <a:lnTo>
                    <a:pt x="1991029" y="1526463"/>
                  </a:lnTo>
                  <a:lnTo>
                    <a:pt x="1991029" y="929157"/>
                  </a:lnTo>
                  <a:lnTo>
                    <a:pt x="3318383" y="929157"/>
                  </a:lnTo>
                  <a:lnTo>
                    <a:pt x="3318383" y="1592834"/>
                  </a:lnTo>
                  <a:lnTo>
                    <a:pt x="3852621" y="1592834"/>
                  </a:lnTo>
                  <a:lnTo>
                    <a:pt x="3852621" y="1460093"/>
                  </a:lnTo>
                  <a:lnTo>
                    <a:pt x="3451110" y="1460093"/>
                  </a:lnTo>
                  <a:lnTo>
                    <a:pt x="3451110" y="1022997"/>
                  </a:lnTo>
                  <a:lnTo>
                    <a:pt x="3852621" y="1424508"/>
                  </a:lnTo>
                  <a:lnTo>
                    <a:pt x="3852621" y="12368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4284601" y="7752894"/>
              <a:ext cx="3779520" cy="2534285"/>
            </a:xfrm>
            <a:custGeom>
              <a:avLst/>
              <a:gdLst/>
              <a:ahLst/>
              <a:cxnLst/>
              <a:rect l="l" t="t" r="r" b="b"/>
              <a:pathLst>
                <a:path w="3779519" h="2534284">
                  <a:moveTo>
                    <a:pt x="3779201" y="2534104"/>
                  </a:moveTo>
                  <a:lnTo>
                    <a:pt x="383781" y="2534104"/>
                  </a:lnTo>
                  <a:lnTo>
                    <a:pt x="0" y="78629"/>
                  </a:lnTo>
                  <a:lnTo>
                    <a:pt x="6169" y="48010"/>
                  </a:lnTo>
                  <a:lnTo>
                    <a:pt x="23003" y="23018"/>
                  </a:lnTo>
                  <a:lnTo>
                    <a:pt x="47989" y="6174"/>
                  </a:lnTo>
                  <a:lnTo>
                    <a:pt x="78616" y="0"/>
                  </a:lnTo>
                  <a:lnTo>
                    <a:pt x="1029025" y="0"/>
                  </a:lnTo>
                  <a:lnTo>
                    <a:pt x="1291241" y="104822"/>
                  </a:lnTo>
                  <a:lnTo>
                    <a:pt x="3336349" y="104822"/>
                  </a:lnTo>
                  <a:lnTo>
                    <a:pt x="3366953" y="111004"/>
                  </a:lnTo>
                  <a:lnTo>
                    <a:pt x="3391942" y="127860"/>
                  </a:lnTo>
                  <a:lnTo>
                    <a:pt x="3408789" y="152854"/>
                  </a:lnTo>
                  <a:lnTo>
                    <a:pt x="3414966" y="183452"/>
                  </a:lnTo>
                  <a:lnTo>
                    <a:pt x="3779201" y="2534104"/>
                  </a:lnTo>
                  <a:close/>
                </a:path>
              </a:pathLst>
            </a:custGeom>
            <a:solidFill>
              <a:srgbClr val="F580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4795504" y="6813131"/>
              <a:ext cx="2393315" cy="2718435"/>
            </a:xfrm>
            <a:custGeom>
              <a:avLst/>
              <a:gdLst/>
              <a:ahLst/>
              <a:cxnLst/>
              <a:rect l="l" t="t" r="r" b="b"/>
              <a:pathLst>
                <a:path w="2393315" h="2718434">
                  <a:moveTo>
                    <a:pt x="379660" y="2718212"/>
                  </a:moveTo>
                  <a:lnTo>
                    <a:pt x="0" y="318208"/>
                  </a:lnTo>
                  <a:lnTo>
                    <a:pt x="2013447" y="0"/>
                  </a:lnTo>
                  <a:lnTo>
                    <a:pt x="2393161" y="2399897"/>
                  </a:lnTo>
                  <a:lnTo>
                    <a:pt x="379660" y="2718212"/>
                  </a:lnTo>
                  <a:close/>
                </a:path>
              </a:pathLst>
            </a:custGeom>
            <a:solidFill>
              <a:srgbClr val="E4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5175903" y="7282509"/>
              <a:ext cx="1637664" cy="1811020"/>
            </a:xfrm>
            <a:custGeom>
              <a:avLst/>
              <a:gdLst/>
              <a:ahLst/>
              <a:cxnLst/>
              <a:rect l="l" t="t" r="r" b="b"/>
              <a:pathLst>
                <a:path w="1637665" h="1811020">
                  <a:moveTo>
                    <a:pt x="1401838" y="103593"/>
                  </a:moveTo>
                  <a:lnTo>
                    <a:pt x="1385481" y="0"/>
                  </a:lnTo>
                  <a:lnTo>
                    <a:pt x="0" y="218998"/>
                  </a:lnTo>
                  <a:lnTo>
                    <a:pt x="16370" y="322592"/>
                  </a:lnTo>
                  <a:lnTo>
                    <a:pt x="1401838" y="103593"/>
                  </a:lnTo>
                  <a:close/>
                </a:path>
                <a:path w="1637665" h="1811020">
                  <a:moveTo>
                    <a:pt x="1448955" y="401281"/>
                  </a:moveTo>
                  <a:lnTo>
                    <a:pt x="1432598" y="297738"/>
                  </a:lnTo>
                  <a:lnTo>
                    <a:pt x="47117" y="516737"/>
                  </a:lnTo>
                  <a:lnTo>
                    <a:pt x="63538" y="620280"/>
                  </a:lnTo>
                  <a:lnTo>
                    <a:pt x="1448955" y="401281"/>
                  </a:lnTo>
                  <a:close/>
                </a:path>
                <a:path w="1637665" h="1811020">
                  <a:moveTo>
                    <a:pt x="1496021" y="698906"/>
                  </a:moveTo>
                  <a:lnTo>
                    <a:pt x="1479664" y="595363"/>
                  </a:lnTo>
                  <a:lnTo>
                    <a:pt x="94183" y="814362"/>
                  </a:lnTo>
                  <a:lnTo>
                    <a:pt x="110553" y="917905"/>
                  </a:lnTo>
                  <a:lnTo>
                    <a:pt x="1496021" y="698906"/>
                  </a:lnTo>
                  <a:close/>
                </a:path>
                <a:path w="1637665" h="1811020">
                  <a:moveTo>
                    <a:pt x="1543189" y="996581"/>
                  </a:moveTo>
                  <a:lnTo>
                    <a:pt x="1526781" y="893051"/>
                  </a:lnTo>
                  <a:lnTo>
                    <a:pt x="141249" y="1112050"/>
                  </a:lnTo>
                  <a:lnTo>
                    <a:pt x="157670" y="1215529"/>
                  </a:lnTo>
                  <a:lnTo>
                    <a:pt x="1543189" y="996581"/>
                  </a:lnTo>
                  <a:close/>
                </a:path>
                <a:path w="1637665" h="1811020">
                  <a:moveTo>
                    <a:pt x="1590205" y="1294218"/>
                  </a:moveTo>
                  <a:lnTo>
                    <a:pt x="1573784" y="1190675"/>
                  </a:lnTo>
                  <a:lnTo>
                    <a:pt x="188366" y="1409674"/>
                  </a:lnTo>
                  <a:lnTo>
                    <a:pt x="204787" y="1513166"/>
                  </a:lnTo>
                  <a:lnTo>
                    <a:pt x="1590205" y="1294218"/>
                  </a:lnTo>
                  <a:close/>
                </a:path>
                <a:path w="1637665" h="1811020">
                  <a:moveTo>
                    <a:pt x="1637322" y="1591894"/>
                  </a:moveTo>
                  <a:lnTo>
                    <a:pt x="1620901" y="1488414"/>
                  </a:lnTo>
                  <a:lnTo>
                    <a:pt x="235432" y="1707362"/>
                  </a:lnTo>
                  <a:lnTo>
                    <a:pt x="251790" y="1810893"/>
                  </a:lnTo>
                  <a:lnTo>
                    <a:pt x="1637322" y="1591894"/>
                  </a:lnTo>
                  <a:close/>
                </a:path>
              </a:pathLst>
            </a:custGeom>
            <a:solidFill>
              <a:srgbClr val="2924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5268756" y="7259466"/>
              <a:ext cx="2259965" cy="2611755"/>
            </a:xfrm>
            <a:custGeom>
              <a:avLst/>
              <a:gdLst/>
              <a:ahLst/>
              <a:cxnLst/>
              <a:rect l="l" t="t" r="r" b="b"/>
              <a:pathLst>
                <a:path w="2259965" h="2611754">
                  <a:moveTo>
                    <a:pt x="2029384" y="2611626"/>
                  </a:moveTo>
                  <a:lnTo>
                    <a:pt x="0" y="2418819"/>
                  </a:lnTo>
                  <a:lnTo>
                    <a:pt x="229967" y="0"/>
                  </a:lnTo>
                  <a:lnTo>
                    <a:pt x="2259351" y="192752"/>
                  </a:lnTo>
                  <a:lnTo>
                    <a:pt x="2029384" y="26116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5622422" y="7712646"/>
              <a:ext cx="1549400" cy="1737360"/>
            </a:xfrm>
            <a:custGeom>
              <a:avLst/>
              <a:gdLst/>
              <a:ahLst/>
              <a:cxnLst/>
              <a:rect l="l" t="t" r="r" b="b"/>
              <a:pathLst>
                <a:path w="1549400" h="1737359">
                  <a:moveTo>
                    <a:pt x="1406334" y="1632737"/>
                  </a:moveTo>
                  <a:lnTo>
                    <a:pt x="9944" y="1500124"/>
                  </a:lnTo>
                  <a:lnTo>
                    <a:pt x="0" y="1604467"/>
                  </a:lnTo>
                  <a:lnTo>
                    <a:pt x="1396377" y="1737080"/>
                  </a:lnTo>
                  <a:lnTo>
                    <a:pt x="1406334" y="1632737"/>
                  </a:lnTo>
                  <a:close/>
                </a:path>
                <a:path w="1549400" h="1737359">
                  <a:moveTo>
                    <a:pt x="1434884" y="1332699"/>
                  </a:moveTo>
                  <a:lnTo>
                    <a:pt x="38455" y="1200035"/>
                  </a:lnTo>
                  <a:lnTo>
                    <a:pt x="28498" y="1304378"/>
                  </a:lnTo>
                  <a:lnTo>
                    <a:pt x="1424940" y="1437043"/>
                  </a:lnTo>
                  <a:lnTo>
                    <a:pt x="1434884" y="1332699"/>
                  </a:lnTo>
                  <a:close/>
                </a:path>
                <a:path w="1549400" h="1737359">
                  <a:moveTo>
                    <a:pt x="1463395" y="1032725"/>
                  </a:moveTo>
                  <a:lnTo>
                    <a:pt x="67005" y="900049"/>
                  </a:lnTo>
                  <a:lnTo>
                    <a:pt x="57061" y="1004392"/>
                  </a:lnTo>
                  <a:lnTo>
                    <a:pt x="1453451" y="1137069"/>
                  </a:lnTo>
                  <a:lnTo>
                    <a:pt x="1463395" y="1032725"/>
                  </a:lnTo>
                  <a:close/>
                </a:path>
                <a:path w="1549400" h="1737359">
                  <a:moveTo>
                    <a:pt x="1491957" y="732688"/>
                  </a:moveTo>
                  <a:lnTo>
                    <a:pt x="95567" y="600024"/>
                  </a:lnTo>
                  <a:lnTo>
                    <a:pt x="85623" y="704354"/>
                  </a:lnTo>
                  <a:lnTo>
                    <a:pt x="1482001" y="837031"/>
                  </a:lnTo>
                  <a:lnTo>
                    <a:pt x="1491957" y="732688"/>
                  </a:lnTo>
                  <a:close/>
                </a:path>
                <a:path w="1549400" h="1737359">
                  <a:moveTo>
                    <a:pt x="1520456" y="432714"/>
                  </a:moveTo>
                  <a:lnTo>
                    <a:pt x="124066" y="300088"/>
                  </a:lnTo>
                  <a:lnTo>
                    <a:pt x="114122" y="404380"/>
                  </a:lnTo>
                  <a:lnTo>
                    <a:pt x="1510512" y="537057"/>
                  </a:lnTo>
                  <a:lnTo>
                    <a:pt x="1520456" y="432714"/>
                  </a:lnTo>
                  <a:close/>
                </a:path>
                <a:path w="1549400" h="1737359">
                  <a:moveTo>
                    <a:pt x="1549019" y="132727"/>
                  </a:moveTo>
                  <a:lnTo>
                    <a:pt x="152628" y="0"/>
                  </a:lnTo>
                  <a:lnTo>
                    <a:pt x="142684" y="104343"/>
                  </a:lnTo>
                  <a:lnTo>
                    <a:pt x="1539074" y="237070"/>
                  </a:lnTo>
                  <a:lnTo>
                    <a:pt x="1549019" y="132727"/>
                  </a:lnTo>
                  <a:close/>
                </a:path>
              </a:pathLst>
            </a:custGeom>
            <a:solidFill>
              <a:srgbClr val="2924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4686526" y="8172236"/>
              <a:ext cx="3601720" cy="2115185"/>
            </a:xfrm>
            <a:custGeom>
              <a:avLst/>
              <a:gdLst/>
              <a:ahLst/>
              <a:cxnLst/>
              <a:rect l="l" t="t" r="r" b="b"/>
              <a:pathLst>
                <a:path w="3601719" h="2115184">
                  <a:moveTo>
                    <a:pt x="3395390" y="2114762"/>
                  </a:moveTo>
                  <a:lnTo>
                    <a:pt x="0" y="2114762"/>
                  </a:lnTo>
                  <a:lnTo>
                    <a:pt x="738554" y="78576"/>
                  </a:lnTo>
                  <a:lnTo>
                    <a:pt x="744732" y="47965"/>
                  </a:lnTo>
                  <a:lnTo>
                    <a:pt x="761584" y="22991"/>
                  </a:lnTo>
                  <a:lnTo>
                    <a:pt x="786589" y="6166"/>
                  </a:lnTo>
                  <a:lnTo>
                    <a:pt x="817224" y="0"/>
                  </a:lnTo>
                  <a:lnTo>
                    <a:pt x="3601473" y="0"/>
                  </a:lnTo>
                  <a:lnTo>
                    <a:pt x="3601473" y="1546553"/>
                  </a:lnTo>
                  <a:lnTo>
                    <a:pt x="3395390" y="2114762"/>
                  </a:lnTo>
                  <a:close/>
                </a:path>
              </a:pathLst>
            </a:custGeom>
            <a:solidFill>
              <a:srgbClr val="FAB1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6597228" y="7178920"/>
              <a:ext cx="1691005" cy="1855470"/>
            </a:xfrm>
            <a:custGeom>
              <a:avLst/>
              <a:gdLst/>
              <a:ahLst/>
              <a:cxnLst/>
              <a:rect l="l" t="t" r="r" b="b"/>
              <a:pathLst>
                <a:path w="1691005" h="1855470">
                  <a:moveTo>
                    <a:pt x="907065" y="1855116"/>
                  </a:moveTo>
                  <a:lnTo>
                    <a:pt x="862001" y="1852976"/>
                  </a:lnTo>
                  <a:lnTo>
                    <a:pt x="817250" y="1848660"/>
                  </a:lnTo>
                  <a:lnTo>
                    <a:pt x="772889" y="1842200"/>
                  </a:lnTo>
                  <a:lnTo>
                    <a:pt x="728993" y="1833628"/>
                  </a:lnTo>
                  <a:lnTo>
                    <a:pt x="685637" y="1822978"/>
                  </a:lnTo>
                  <a:lnTo>
                    <a:pt x="642897" y="1810281"/>
                  </a:lnTo>
                  <a:lnTo>
                    <a:pt x="600849" y="1795571"/>
                  </a:lnTo>
                  <a:lnTo>
                    <a:pt x="559569" y="1778881"/>
                  </a:lnTo>
                  <a:lnTo>
                    <a:pt x="519131" y="1760243"/>
                  </a:lnTo>
                  <a:lnTo>
                    <a:pt x="479613" y="1739690"/>
                  </a:lnTo>
                  <a:lnTo>
                    <a:pt x="441089" y="1717254"/>
                  </a:lnTo>
                  <a:lnTo>
                    <a:pt x="403635" y="1692969"/>
                  </a:lnTo>
                  <a:lnTo>
                    <a:pt x="367326" y="1666867"/>
                  </a:lnTo>
                  <a:lnTo>
                    <a:pt x="332239" y="1638980"/>
                  </a:lnTo>
                  <a:lnTo>
                    <a:pt x="298449" y="1609343"/>
                  </a:lnTo>
                  <a:lnTo>
                    <a:pt x="266032" y="1577986"/>
                  </a:lnTo>
                  <a:lnTo>
                    <a:pt x="235062" y="1544944"/>
                  </a:lnTo>
                  <a:lnTo>
                    <a:pt x="205617" y="1510248"/>
                  </a:lnTo>
                  <a:lnTo>
                    <a:pt x="177772" y="1473932"/>
                  </a:lnTo>
                  <a:lnTo>
                    <a:pt x="151601" y="1436028"/>
                  </a:lnTo>
                  <a:lnTo>
                    <a:pt x="127182" y="1396569"/>
                  </a:lnTo>
                  <a:lnTo>
                    <a:pt x="104589" y="1355588"/>
                  </a:lnTo>
                  <a:lnTo>
                    <a:pt x="83898" y="1313117"/>
                  </a:lnTo>
                  <a:lnTo>
                    <a:pt x="65185" y="1269189"/>
                  </a:lnTo>
                  <a:lnTo>
                    <a:pt x="48727" y="1224363"/>
                  </a:lnTo>
                  <a:lnTo>
                    <a:pt x="34709" y="1179245"/>
                  </a:lnTo>
                  <a:lnTo>
                    <a:pt x="23097" y="1133911"/>
                  </a:lnTo>
                  <a:lnTo>
                    <a:pt x="13860" y="1088436"/>
                  </a:lnTo>
                  <a:lnTo>
                    <a:pt x="6965" y="1042896"/>
                  </a:lnTo>
                  <a:lnTo>
                    <a:pt x="2378" y="997367"/>
                  </a:lnTo>
                  <a:lnTo>
                    <a:pt x="67" y="951925"/>
                  </a:lnTo>
                  <a:lnTo>
                    <a:pt x="0" y="906644"/>
                  </a:lnTo>
                  <a:lnTo>
                    <a:pt x="2143" y="861601"/>
                  </a:lnTo>
                  <a:lnTo>
                    <a:pt x="6463" y="816872"/>
                  </a:lnTo>
                  <a:lnTo>
                    <a:pt x="12929" y="772531"/>
                  </a:lnTo>
                  <a:lnTo>
                    <a:pt x="21507" y="728655"/>
                  </a:lnTo>
                  <a:lnTo>
                    <a:pt x="32165" y="685319"/>
                  </a:lnTo>
                  <a:lnTo>
                    <a:pt x="44870" y="642599"/>
                  </a:lnTo>
                  <a:lnTo>
                    <a:pt x="59589" y="600570"/>
                  </a:lnTo>
                  <a:lnTo>
                    <a:pt x="76289" y="559308"/>
                  </a:lnTo>
                  <a:lnTo>
                    <a:pt x="94938" y="518889"/>
                  </a:lnTo>
                  <a:lnTo>
                    <a:pt x="115503" y="479388"/>
                  </a:lnTo>
                  <a:lnTo>
                    <a:pt x="137951" y="440882"/>
                  </a:lnTo>
                  <a:lnTo>
                    <a:pt x="162249" y="403444"/>
                  </a:lnTo>
                  <a:lnTo>
                    <a:pt x="188365" y="367152"/>
                  </a:lnTo>
                  <a:lnTo>
                    <a:pt x="216266" y="332081"/>
                  </a:lnTo>
                  <a:lnTo>
                    <a:pt x="245920" y="298306"/>
                  </a:lnTo>
                  <a:lnTo>
                    <a:pt x="277293" y="265903"/>
                  </a:lnTo>
                  <a:lnTo>
                    <a:pt x="310352" y="234948"/>
                  </a:lnTo>
                  <a:lnTo>
                    <a:pt x="345066" y="205517"/>
                  </a:lnTo>
                  <a:lnTo>
                    <a:pt x="381401" y="177684"/>
                  </a:lnTo>
                  <a:lnTo>
                    <a:pt x="419324" y="151526"/>
                  </a:lnTo>
                  <a:lnTo>
                    <a:pt x="458804" y="127118"/>
                  </a:lnTo>
                  <a:lnTo>
                    <a:pt x="499806" y="104536"/>
                  </a:lnTo>
                  <a:lnTo>
                    <a:pt x="542299" y="83855"/>
                  </a:lnTo>
                  <a:lnTo>
                    <a:pt x="586249" y="65152"/>
                  </a:lnTo>
                  <a:lnTo>
                    <a:pt x="631094" y="48702"/>
                  </a:lnTo>
                  <a:lnTo>
                    <a:pt x="676230" y="34691"/>
                  </a:lnTo>
                  <a:lnTo>
                    <a:pt x="721584" y="23086"/>
                  </a:lnTo>
                  <a:lnTo>
                    <a:pt x="767078" y="13853"/>
                  </a:lnTo>
                  <a:lnTo>
                    <a:pt x="812637" y="6961"/>
                  </a:lnTo>
                  <a:lnTo>
                    <a:pt x="858186" y="2377"/>
                  </a:lnTo>
                  <a:lnTo>
                    <a:pt x="903649" y="67"/>
                  </a:lnTo>
                  <a:lnTo>
                    <a:pt x="948949" y="0"/>
                  </a:lnTo>
                  <a:lnTo>
                    <a:pt x="994013" y="2141"/>
                  </a:lnTo>
                  <a:lnTo>
                    <a:pt x="1038763" y="6460"/>
                  </a:lnTo>
                  <a:lnTo>
                    <a:pt x="1083124" y="12923"/>
                  </a:lnTo>
                  <a:lnTo>
                    <a:pt x="1127021" y="21496"/>
                  </a:lnTo>
                  <a:lnTo>
                    <a:pt x="1170377" y="32149"/>
                  </a:lnTo>
                  <a:lnTo>
                    <a:pt x="1213117" y="44847"/>
                  </a:lnTo>
                  <a:lnTo>
                    <a:pt x="1255166" y="59558"/>
                  </a:lnTo>
                  <a:lnTo>
                    <a:pt x="1296448" y="76250"/>
                  </a:lnTo>
                  <a:lnTo>
                    <a:pt x="1336887" y="94889"/>
                  </a:lnTo>
                  <a:lnTo>
                    <a:pt x="1376407" y="115444"/>
                  </a:lnTo>
                  <a:lnTo>
                    <a:pt x="1414932" y="137880"/>
                  </a:lnTo>
                  <a:lnTo>
                    <a:pt x="1452388" y="162166"/>
                  </a:lnTo>
                  <a:lnTo>
                    <a:pt x="1488698" y="188269"/>
                  </a:lnTo>
                  <a:lnTo>
                    <a:pt x="1523787" y="216155"/>
                  </a:lnTo>
                  <a:lnTo>
                    <a:pt x="1557579" y="245794"/>
                  </a:lnTo>
                  <a:lnTo>
                    <a:pt x="1560455" y="248576"/>
                  </a:lnTo>
                  <a:lnTo>
                    <a:pt x="908755" y="248576"/>
                  </a:lnTo>
                  <a:lnTo>
                    <a:pt x="862420" y="251490"/>
                  </a:lnTo>
                  <a:lnTo>
                    <a:pt x="816009" y="257649"/>
                  </a:lnTo>
                  <a:lnTo>
                    <a:pt x="769670" y="267115"/>
                  </a:lnTo>
                  <a:lnTo>
                    <a:pt x="723553" y="279954"/>
                  </a:lnTo>
                  <a:lnTo>
                    <a:pt x="677808" y="296231"/>
                  </a:lnTo>
                  <a:lnTo>
                    <a:pt x="633326" y="315670"/>
                  </a:lnTo>
                  <a:lnTo>
                    <a:pt x="590927" y="337870"/>
                  </a:lnTo>
                  <a:lnTo>
                    <a:pt x="550677" y="362682"/>
                  </a:lnTo>
                  <a:lnTo>
                    <a:pt x="512640" y="389957"/>
                  </a:lnTo>
                  <a:lnTo>
                    <a:pt x="476882" y="419545"/>
                  </a:lnTo>
                  <a:lnTo>
                    <a:pt x="443465" y="451297"/>
                  </a:lnTo>
                  <a:lnTo>
                    <a:pt x="412455" y="485064"/>
                  </a:lnTo>
                  <a:lnTo>
                    <a:pt x="383917" y="520697"/>
                  </a:lnTo>
                  <a:lnTo>
                    <a:pt x="357916" y="558046"/>
                  </a:lnTo>
                  <a:lnTo>
                    <a:pt x="334515" y="596962"/>
                  </a:lnTo>
                  <a:lnTo>
                    <a:pt x="313780" y="637297"/>
                  </a:lnTo>
                  <a:lnTo>
                    <a:pt x="295774" y="678901"/>
                  </a:lnTo>
                  <a:lnTo>
                    <a:pt x="280564" y="721625"/>
                  </a:lnTo>
                  <a:lnTo>
                    <a:pt x="268213" y="765319"/>
                  </a:lnTo>
                  <a:lnTo>
                    <a:pt x="258785" y="809834"/>
                  </a:lnTo>
                  <a:lnTo>
                    <a:pt x="252347" y="855022"/>
                  </a:lnTo>
                  <a:lnTo>
                    <a:pt x="248961" y="900732"/>
                  </a:lnTo>
                  <a:lnTo>
                    <a:pt x="248693" y="946817"/>
                  </a:lnTo>
                  <a:lnTo>
                    <a:pt x="251608" y="993126"/>
                  </a:lnTo>
                  <a:lnTo>
                    <a:pt x="257770" y="1039510"/>
                  </a:lnTo>
                  <a:lnTo>
                    <a:pt x="267243" y="1085821"/>
                  </a:lnTo>
                  <a:lnTo>
                    <a:pt x="280092" y="1131908"/>
                  </a:lnTo>
                  <a:lnTo>
                    <a:pt x="296383" y="1177624"/>
                  </a:lnTo>
                  <a:lnTo>
                    <a:pt x="315832" y="1222090"/>
                  </a:lnTo>
                  <a:lnTo>
                    <a:pt x="338044" y="1264472"/>
                  </a:lnTo>
                  <a:lnTo>
                    <a:pt x="362868" y="1304705"/>
                  </a:lnTo>
                  <a:lnTo>
                    <a:pt x="390157" y="1342726"/>
                  </a:lnTo>
                  <a:lnTo>
                    <a:pt x="419760" y="1378469"/>
                  </a:lnTo>
                  <a:lnTo>
                    <a:pt x="451528" y="1411871"/>
                  </a:lnTo>
                  <a:lnTo>
                    <a:pt x="485311" y="1442866"/>
                  </a:lnTo>
                  <a:lnTo>
                    <a:pt x="520962" y="1471390"/>
                  </a:lnTo>
                  <a:lnTo>
                    <a:pt x="558329" y="1497378"/>
                  </a:lnTo>
                  <a:lnTo>
                    <a:pt x="597265" y="1520767"/>
                  </a:lnTo>
                  <a:lnTo>
                    <a:pt x="637619" y="1541492"/>
                  </a:lnTo>
                  <a:lnTo>
                    <a:pt x="679242" y="1559488"/>
                  </a:lnTo>
                  <a:lnTo>
                    <a:pt x="721985" y="1574691"/>
                  </a:lnTo>
                  <a:lnTo>
                    <a:pt x="765700" y="1587036"/>
                  </a:lnTo>
                  <a:lnTo>
                    <a:pt x="810235" y="1596459"/>
                  </a:lnTo>
                  <a:lnTo>
                    <a:pt x="855443" y="1602895"/>
                  </a:lnTo>
                  <a:lnTo>
                    <a:pt x="901173" y="1606280"/>
                  </a:lnTo>
                  <a:lnTo>
                    <a:pt x="1560223" y="1606550"/>
                  </a:lnTo>
                  <a:lnTo>
                    <a:pt x="1545712" y="1620136"/>
                  </a:lnTo>
                  <a:lnTo>
                    <a:pt x="1510995" y="1649568"/>
                  </a:lnTo>
                  <a:lnTo>
                    <a:pt x="1474657" y="1677400"/>
                  </a:lnTo>
                  <a:lnTo>
                    <a:pt x="1436730" y="1703558"/>
                  </a:lnTo>
                  <a:lnTo>
                    <a:pt x="1397247" y="1727966"/>
                  </a:lnTo>
                  <a:lnTo>
                    <a:pt x="1356240" y="1750548"/>
                  </a:lnTo>
                  <a:lnTo>
                    <a:pt x="1313743" y="1771229"/>
                  </a:lnTo>
                  <a:lnTo>
                    <a:pt x="1269788" y="1789932"/>
                  </a:lnTo>
                  <a:lnTo>
                    <a:pt x="1224938" y="1806387"/>
                  </a:lnTo>
                  <a:lnTo>
                    <a:pt x="1179798" y="1820403"/>
                  </a:lnTo>
                  <a:lnTo>
                    <a:pt x="1134441" y="1832012"/>
                  </a:lnTo>
                  <a:lnTo>
                    <a:pt x="1088944" y="1841249"/>
                  </a:lnTo>
                  <a:lnTo>
                    <a:pt x="1043382" y="1848144"/>
                  </a:lnTo>
                  <a:lnTo>
                    <a:pt x="997831" y="1852732"/>
                  </a:lnTo>
                  <a:lnTo>
                    <a:pt x="952367" y="1855045"/>
                  </a:lnTo>
                  <a:lnTo>
                    <a:pt x="907065" y="1855116"/>
                  </a:lnTo>
                  <a:close/>
                </a:path>
                <a:path w="1691005" h="1855470">
                  <a:moveTo>
                    <a:pt x="1560223" y="1606550"/>
                  </a:moveTo>
                  <a:lnTo>
                    <a:pt x="947277" y="1606550"/>
                  </a:lnTo>
                  <a:lnTo>
                    <a:pt x="993606" y="1603639"/>
                  </a:lnTo>
                  <a:lnTo>
                    <a:pt x="1040009" y="1597484"/>
                  </a:lnTo>
                  <a:lnTo>
                    <a:pt x="1086338" y="1588020"/>
                  </a:lnTo>
                  <a:lnTo>
                    <a:pt x="1132443" y="1575182"/>
                  </a:lnTo>
                  <a:lnTo>
                    <a:pt x="1178175" y="1558907"/>
                  </a:lnTo>
                  <a:lnTo>
                    <a:pt x="1222664" y="1539455"/>
                  </a:lnTo>
                  <a:lnTo>
                    <a:pt x="1265069" y="1517244"/>
                  </a:lnTo>
                  <a:lnTo>
                    <a:pt x="1305324" y="1492424"/>
                  </a:lnTo>
                  <a:lnTo>
                    <a:pt x="1343366" y="1465143"/>
                  </a:lnTo>
                  <a:lnTo>
                    <a:pt x="1379130" y="1435550"/>
                  </a:lnTo>
                  <a:lnTo>
                    <a:pt x="1412550" y="1403795"/>
                  </a:lnTo>
                  <a:lnTo>
                    <a:pt x="1443563" y="1370027"/>
                  </a:lnTo>
                  <a:lnTo>
                    <a:pt x="1472104" y="1334394"/>
                  </a:lnTo>
                  <a:lnTo>
                    <a:pt x="1498109" y="1297045"/>
                  </a:lnTo>
                  <a:lnTo>
                    <a:pt x="1521512" y="1258131"/>
                  </a:lnTo>
                  <a:lnTo>
                    <a:pt x="1542250" y="1217799"/>
                  </a:lnTo>
                  <a:lnTo>
                    <a:pt x="1560257" y="1176198"/>
                  </a:lnTo>
                  <a:lnTo>
                    <a:pt x="1575469" y="1133479"/>
                  </a:lnTo>
                  <a:lnTo>
                    <a:pt x="1587821" y="1089789"/>
                  </a:lnTo>
                  <a:lnTo>
                    <a:pt x="1597249" y="1045278"/>
                  </a:lnTo>
                  <a:lnTo>
                    <a:pt x="1603689" y="1000095"/>
                  </a:lnTo>
                  <a:lnTo>
                    <a:pt x="1607075" y="954389"/>
                  </a:lnTo>
                  <a:lnTo>
                    <a:pt x="1607238" y="906644"/>
                  </a:lnTo>
                  <a:lnTo>
                    <a:pt x="1604429" y="862004"/>
                  </a:lnTo>
                  <a:lnTo>
                    <a:pt x="1598267" y="815623"/>
                  </a:lnTo>
                  <a:lnTo>
                    <a:pt x="1588794" y="769315"/>
                  </a:lnTo>
                  <a:lnTo>
                    <a:pt x="1575944" y="723229"/>
                  </a:lnTo>
                  <a:lnTo>
                    <a:pt x="1559654" y="677514"/>
                  </a:lnTo>
                  <a:lnTo>
                    <a:pt x="1540205" y="633035"/>
                  </a:lnTo>
                  <a:lnTo>
                    <a:pt x="1517994" y="590642"/>
                  </a:lnTo>
                  <a:lnTo>
                    <a:pt x="1493171" y="550401"/>
                  </a:lnTo>
                  <a:lnTo>
                    <a:pt x="1465884" y="512373"/>
                  </a:lnTo>
                  <a:lnTo>
                    <a:pt x="1436283" y="476626"/>
                  </a:lnTo>
                  <a:lnTo>
                    <a:pt x="1404516" y="443221"/>
                  </a:lnTo>
                  <a:lnTo>
                    <a:pt x="1370734" y="412225"/>
                  </a:lnTo>
                  <a:lnTo>
                    <a:pt x="1335086" y="383700"/>
                  </a:lnTo>
                  <a:lnTo>
                    <a:pt x="1297719" y="357713"/>
                  </a:lnTo>
                  <a:lnTo>
                    <a:pt x="1258785" y="334325"/>
                  </a:lnTo>
                  <a:lnTo>
                    <a:pt x="1218431" y="313604"/>
                  </a:lnTo>
                  <a:lnTo>
                    <a:pt x="1176808" y="295611"/>
                  </a:lnTo>
                  <a:lnTo>
                    <a:pt x="1134064" y="280412"/>
                  </a:lnTo>
                  <a:lnTo>
                    <a:pt x="1090348" y="268072"/>
                  </a:lnTo>
                  <a:lnTo>
                    <a:pt x="1045810" y="258653"/>
                  </a:lnTo>
                  <a:lnTo>
                    <a:pt x="1000599" y="252222"/>
                  </a:lnTo>
                  <a:lnTo>
                    <a:pt x="954865" y="248841"/>
                  </a:lnTo>
                  <a:lnTo>
                    <a:pt x="908755" y="248576"/>
                  </a:lnTo>
                  <a:lnTo>
                    <a:pt x="1560455" y="248576"/>
                  </a:lnTo>
                  <a:lnTo>
                    <a:pt x="1589998" y="277150"/>
                  </a:lnTo>
                  <a:lnTo>
                    <a:pt x="1620968" y="310193"/>
                  </a:lnTo>
                  <a:lnTo>
                    <a:pt x="1650415" y="344889"/>
                  </a:lnTo>
                  <a:lnTo>
                    <a:pt x="1678262" y="381205"/>
                  </a:lnTo>
                  <a:lnTo>
                    <a:pt x="1690772" y="399323"/>
                  </a:lnTo>
                  <a:lnTo>
                    <a:pt x="1690772" y="1455886"/>
                  </a:lnTo>
                  <a:lnTo>
                    <a:pt x="1667708" y="1487934"/>
                  </a:lnTo>
                  <a:lnTo>
                    <a:pt x="1639805" y="1523005"/>
                  </a:lnTo>
                  <a:lnTo>
                    <a:pt x="1610149" y="1556779"/>
                  </a:lnTo>
                  <a:lnTo>
                    <a:pt x="1578774" y="1589182"/>
                  </a:lnTo>
                  <a:lnTo>
                    <a:pt x="1560223" y="1606550"/>
                  </a:lnTo>
                  <a:close/>
                </a:path>
              </a:pathLst>
            </a:custGeom>
            <a:solidFill>
              <a:srgbClr val="232A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7755401" y="8994510"/>
              <a:ext cx="407670" cy="414020"/>
            </a:xfrm>
            <a:custGeom>
              <a:avLst/>
              <a:gdLst/>
              <a:ahLst/>
              <a:cxnLst/>
              <a:rect l="l" t="t" r="r" b="b"/>
              <a:pathLst>
                <a:path w="407669" h="414020">
                  <a:moveTo>
                    <a:pt x="118674" y="413675"/>
                  </a:moveTo>
                  <a:lnTo>
                    <a:pt x="0" y="114336"/>
                  </a:lnTo>
                  <a:lnTo>
                    <a:pt x="288849" y="0"/>
                  </a:lnTo>
                  <a:lnTo>
                    <a:pt x="407524" y="299339"/>
                  </a:lnTo>
                  <a:lnTo>
                    <a:pt x="118674" y="413675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6499002" y="7080706"/>
              <a:ext cx="1789430" cy="2193925"/>
            </a:xfrm>
            <a:custGeom>
              <a:avLst/>
              <a:gdLst/>
              <a:ahLst/>
              <a:cxnLst/>
              <a:rect l="l" t="t" r="r" b="b"/>
              <a:pathLst>
                <a:path w="1789430" h="2193925">
                  <a:moveTo>
                    <a:pt x="1788998" y="339750"/>
                  </a:moveTo>
                  <a:lnTo>
                    <a:pt x="1781759" y="331520"/>
                  </a:lnTo>
                  <a:lnTo>
                    <a:pt x="1777619" y="327228"/>
                  </a:lnTo>
                  <a:lnTo>
                    <a:pt x="1777619" y="1020203"/>
                  </a:lnTo>
                  <a:lnTo>
                    <a:pt x="1776590" y="1065199"/>
                  </a:lnTo>
                  <a:lnTo>
                    <a:pt x="1772856" y="1109853"/>
                  </a:lnTo>
                  <a:lnTo>
                    <a:pt x="1766506" y="1154036"/>
                  </a:lnTo>
                  <a:lnTo>
                    <a:pt x="1757553" y="1197648"/>
                  </a:lnTo>
                  <a:lnTo>
                    <a:pt x="1746072" y="1240574"/>
                  </a:lnTo>
                  <a:lnTo>
                    <a:pt x="1732102" y="1282687"/>
                  </a:lnTo>
                  <a:lnTo>
                    <a:pt x="1715693" y="1323886"/>
                  </a:lnTo>
                  <a:lnTo>
                    <a:pt x="1696885" y="1364043"/>
                  </a:lnTo>
                  <a:lnTo>
                    <a:pt x="1675739" y="1403057"/>
                  </a:lnTo>
                  <a:lnTo>
                    <a:pt x="1652308" y="1440815"/>
                  </a:lnTo>
                  <a:lnTo>
                    <a:pt x="1626641" y="1477187"/>
                  </a:lnTo>
                  <a:lnTo>
                    <a:pt x="1598777" y="1512074"/>
                  </a:lnTo>
                  <a:lnTo>
                    <a:pt x="1568767" y="1545348"/>
                  </a:lnTo>
                  <a:lnTo>
                    <a:pt x="1536661" y="1576908"/>
                  </a:lnTo>
                  <a:lnTo>
                    <a:pt x="1502524" y="1606638"/>
                  </a:lnTo>
                  <a:lnTo>
                    <a:pt x="1466380" y="1634413"/>
                  </a:lnTo>
                  <a:lnTo>
                    <a:pt x="1428292" y="1660144"/>
                  </a:lnTo>
                  <a:lnTo>
                    <a:pt x="1388313" y="1683677"/>
                  </a:lnTo>
                  <a:lnTo>
                    <a:pt x="1346492" y="1704936"/>
                  </a:lnTo>
                  <a:lnTo>
                    <a:pt x="1302867" y="1723783"/>
                  </a:lnTo>
                  <a:lnTo>
                    <a:pt x="1258163" y="1739900"/>
                  </a:lnTo>
                  <a:lnTo>
                    <a:pt x="1213104" y="1753031"/>
                  </a:lnTo>
                  <a:lnTo>
                    <a:pt x="1167841" y="1763229"/>
                  </a:lnTo>
                  <a:lnTo>
                    <a:pt x="1122464" y="1770545"/>
                  </a:lnTo>
                  <a:lnTo>
                    <a:pt x="1077087" y="1775028"/>
                  </a:lnTo>
                  <a:lnTo>
                    <a:pt x="1031824" y="1776730"/>
                  </a:lnTo>
                  <a:lnTo>
                    <a:pt x="986815" y="1775701"/>
                  </a:lnTo>
                  <a:lnTo>
                    <a:pt x="942136" y="1771980"/>
                  </a:lnTo>
                  <a:lnTo>
                    <a:pt x="897928" y="1765630"/>
                  </a:lnTo>
                  <a:lnTo>
                    <a:pt x="854290" y="1756689"/>
                  </a:lnTo>
                  <a:lnTo>
                    <a:pt x="811352" y="1745221"/>
                  </a:lnTo>
                  <a:lnTo>
                    <a:pt x="769213" y="1731251"/>
                  </a:lnTo>
                  <a:lnTo>
                    <a:pt x="728002" y="1714855"/>
                  </a:lnTo>
                  <a:lnTo>
                    <a:pt x="687806" y="1696059"/>
                  </a:lnTo>
                  <a:lnTo>
                    <a:pt x="648779" y="1674926"/>
                  </a:lnTo>
                  <a:lnTo>
                    <a:pt x="610997" y="1651508"/>
                  </a:lnTo>
                  <a:lnTo>
                    <a:pt x="574598" y="1625854"/>
                  </a:lnTo>
                  <a:lnTo>
                    <a:pt x="539699" y="1598002"/>
                  </a:lnTo>
                  <a:lnTo>
                    <a:pt x="506399" y="1568005"/>
                  </a:lnTo>
                  <a:lnTo>
                    <a:pt x="474814" y="1535925"/>
                  </a:lnTo>
                  <a:lnTo>
                    <a:pt x="445058" y="1501800"/>
                  </a:lnTo>
                  <a:lnTo>
                    <a:pt x="417258" y="1465681"/>
                  </a:lnTo>
                  <a:lnTo>
                    <a:pt x="391515" y="1427607"/>
                  </a:lnTo>
                  <a:lnTo>
                    <a:pt x="367957" y="1387652"/>
                  </a:lnTo>
                  <a:lnTo>
                    <a:pt x="346671" y="1345844"/>
                  </a:lnTo>
                  <a:lnTo>
                    <a:pt x="327812" y="1302245"/>
                  </a:lnTo>
                  <a:lnTo>
                    <a:pt x="311683" y="1257566"/>
                  </a:lnTo>
                  <a:lnTo>
                    <a:pt x="298551" y="1212532"/>
                  </a:lnTo>
                  <a:lnTo>
                    <a:pt x="288340" y="1167295"/>
                  </a:lnTo>
                  <a:lnTo>
                    <a:pt x="281025" y="1121930"/>
                  </a:lnTo>
                  <a:lnTo>
                    <a:pt x="276529" y="1076591"/>
                  </a:lnTo>
                  <a:lnTo>
                    <a:pt x="274828" y="1031354"/>
                  </a:lnTo>
                  <a:lnTo>
                    <a:pt x="275869" y="986358"/>
                  </a:lnTo>
                  <a:lnTo>
                    <a:pt x="279590" y="941717"/>
                  </a:lnTo>
                  <a:lnTo>
                    <a:pt x="285953" y="897534"/>
                  </a:lnTo>
                  <a:lnTo>
                    <a:pt x="294894" y="853922"/>
                  </a:lnTo>
                  <a:lnTo>
                    <a:pt x="306387" y="810996"/>
                  </a:lnTo>
                  <a:lnTo>
                    <a:pt x="320357" y="768883"/>
                  </a:lnTo>
                  <a:lnTo>
                    <a:pt x="336765" y="727697"/>
                  </a:lnTo>
                  <a:lnTo>
                    <a:pt x="355574" y="687527"/>
                  </a:lnTo>
                  <a:lnTo>
                    <a:pt x="376720" y="648512"/>
                  </a:lnTo>
                  <a:lnTo>
                    <a:pt x="400151" y="610755"/>
                  </a:lnTo>
                  <a:lnTo>
                    <a:pt x="425831" y="574382"/>
                  </a:lnTo>
                  <a:lnTo>
                    <a:pt x="453694" y="539496"/>
                  </a:lnTo>
                  <a:lnTo>
                    <a:pt x="483704" y="506209"/>
                  </a:lnTo>
                  <a:lnTo>
                    <a:pt x="515810" y="474637"/>
                  </a:lnTo>
                  <a:lnTo>
                    <a:pt x="549948" y="444906"/>
                  </a:lnTo>
                  <a:lnTo>
                    <a:pt x="586092" y="417106"/>
                  </a:lnTo>
                  <a:lnTo>
                    <a:pt x="624179" y="391375"/>
                  </a:lnTo>
                  <a:lnTo>
                    <a:pt x="664159" y="367817"/>
                  </a:lnTo>
                  <a:lnTo>
                    <a:pt x="705993" y="346557"/>
                  </a:lnTo>
                  <a:lnTo>
                    <a:pt x="749604" y="327685"/>
                  </a:lnTo>
                  <a:lnTo>
                    <a:pt x="794321" y="311569"/>
                  </a:lnTo>
                  <a:lnTo>
                    <a:pt x="839368" y="298437"/>
                  </a:lnTo>
                  <a:lnTo>
                    <a:pt x="884643" y="288239"/>
                  </a:lnTo>
                  <a:lnTo>
                    <a:pt x="930021" y="280924"/>
                  </a:lnTo>
                  <a:lnTo>
                    <a:pt x="975398" y="276440"/>
                  </a:lnTo>
                  <a:lnTo>
                    <a:pt x="1020648" y="274739"/>
                  </a:lnTo>
                  <a:lnTo>
                    <a:pt x="1065669" y="275767"/>
                  </a:lnTo>
                  <a:lnTo>
                    <a:pt x="1110335" y="279488"/>
                  </a:lnTo>
                  <a:lnTo>
                    <a:pt x="1154557" y="285838"/>
                  </a:lnTo>
                  <a:lnTo>
                    <a:pt x="1198181" y="294779"/>
                  </a:lnTo>
                  <a:lnTo>
                    <a:pt x="1241132" y="306260"/>
                  </a:lnTo>
                  <a:lnTo>
                    <a:pt x="1283258" y="320230"/>
                  </a:lnTo>
                  <a:lnTo>
                    <a:pt x="1324483" y="336626"/>
                  </a:lnTo>
                  <a:lnTo>
                    <a:pt x="1364665" y="355422"/>
                  </a:lnTo>
                  <a:lnTo>
                    <a:pt x="1403705" y="376555"/>
                  </a:lnTo>
                  <a:lnTo>
                    <a:pt x="1441475" y="399973"/>
                  </a:lnTo>
                  <a:lnTo>
                    <a:pt x="1477873" y="425627"/>
                  </a:lnTo>
                  <a:lnTo>
                    <a:pt x="1512785" y="453491"/>
                  </a:lnTo>
                  <a:lnTo>
                    <a:pt x="1546085" y="483476"/>
                  </a:lnTo>
                  <a:lnTo>
                    <a:pt x="1577670" y="515569"/>
                  </a:lnTo>
                  <a:lnTo>
                    <a:pt x="1607413" y="549706"/>
                  </a:lnTo>
                  <a:lnTo>
                    <a:pt x="1635226" y="585825"/>
                  </a:lnTo>
                  <a:lnTo>
                    <a:pt x="1660956" y="623900"/>
                  </a:lnTo>
                  <a:lnTo>
                    <a:pt x="1684528" y="663854"/>
                  </a:lnTo>
                  <a:lnTo>
                    <a:pt x="1705800" y="705662"/>
                  </a:lnTo>
                  <a:lnTo>
                    <a:pt x="1724672" y="749274"/>
                  </a:lnTo>
                  <a:lnTo>
                    <a:pt x="1740789" y="793965"/>
                  </a:lnTo>
                  <a:lnTo>
                    <a:pt x="1753920" y="839000"/>
                  </a:lnTo>
                  <a:lnTo>
                    <a:pt x="1764118" y="884250"/>
                  </a:lnTo>
                  <a:lnTo>
                    <a:pt x="1771446" y="929614"/>
                  </a:lnTo>
                  <a:lnTo>
                    <a:pt x="1775929" y="974966"/>
                  </a:lnTo>
                  <a:lnTo>
                    <a:pt x="1777619" y="1020203"/>
                  </a:lnTo>
                  <a:lnTo>
                    <a:pt x="1777619" y="327228"/>
                  </a:lnTo>
                  <a:lnTo>
                    <a:pt x="1750047" y="298577"/>
                  </a:lnTo>
                  <a:lnTo>
                    <a:pt x="1724952" y="274739"/>
                  </a:lnTo>
                  <a:lnTo>
                    <a:pt x="1717014" y="267195"/>
                  </a:lnTo>
                  <a:lnTo>
                    <a:pt x="1682724" y="237401"/>
                  </a:lnTo>
                  <a:lnTo>
                    <a:pt x="1647228" y="209232"/>
                  </a:lnTo>
                  <a:lnTo>
                    <a:pt x="1610614" y="182714"/>
                  </a:lnTo>
                  <a:lnTo>
                    <a:pt x="1572933" y="157873"/>
                  </a:lnTo>
                  <a:lnTo>
                    <a:pt x="1534236" y="134734"/>
                  </a:lnTo>
                  <a:lnTo>
                    <a:pt x="1494612" y="113322"/>
                  </a:lnTo>
                  <a:lnTo>
                    <a:pt x="1454111" y="93675"/>
                  </a:lnTo>
                  <a:lnTo>
                    <a:pt x="1412798" y="75806"/>
                  </a:lnTo>
                  <a:lnTo>
                    <a:pt x="1370736" y="59753"/>
                  </a:lnTo>
                  <a:lnTo>
                    <a:pt x="1327988" y="45554"/>
                  </a:lnTo>
                  <a:lnTo>
                    <a:pt x="1284630" y="33210"/>
                  </a:lnTo>
                  <a:lnTo>
                    <a:pt x="1240713" y="22771"/>
                  </a:lnTo>
                  <a:lnTo>
                    <a:pt x="1196301" y="14262"/>
                  </a:lnTo>
                  <a:lnTo>
                    <a:pt x="1151470" y="7696"/>
                  </a:lnTo>
                  <a:lnTo>
                    <a:pt x="1106271" y="3111"/>
                  </a:lnTo>
                  <a:lnTo>
                    <a:pt x="1060767" y="546"/>
                  </a:lnTo>
                  <a:lnTo>
                    <a:pt x="1015034" y="0"/>
                  </a:lnTo>
                  <a:lnTo>
                    <a:pt x="969124" y="1524"/>
                  </a:lnTo>
                  <a:lnTo>
                    <a:pt x="923112" y="5143"/>
                  </a:lnTo>
                  <a:lnTo>
                    <a:pt x="877062" y="10871"/>
                  </a:lnTo>
                  <a:lnTo>
                    <a:pt x="831024" y="18757"/>
                  </a:lnTo>
                  <a:lnTo>
                    <a:pt x="785075" y="28803"/>
                  </a:lnTo>
                  <a:lnTo>
                    <a:pt x="739267" y="41059"/>
                  </a:lnTo>
                  <a:lnTo>
                    <a:pt x="693686" y="55549"/>
                  </a:lnTo>
                  <a:lnTo>
                    <a:pt x="648373" y="72288"/>
                  </a:lnTo>
                  <a:lnTo>
                    <a:pt x="603872" y="91109"/>
                  </a:lnTo>
                  <a:lnTo>
                    <a:pt x="560730" y="111760"/>
                  </a:lnTo>
                  <a:lnTo>
                    <a:pt x="518947" y="134188"/>
                  </a:lnTo>
                  <a:lnTo>
                    <a:pt x="478574" y="158318"/>
                  </a:lnTo>
                  <a:lnTo>
                    <a:pt x="439623" y="184086"/>
                  </a:lnTo>
                  <a:lnTo>
                    <a:pt x="402132" y="211429"/>
                  </a:lnTo>
                  <a:lnTo>
                    <a:pt x="366128" y="240296"/>
                  </a:lnTo>
                  <a:lnTo>
                    <a:pt x="331635" y="270611"/>
                  </a:lnTo>
                  <a:lnTo>
                    <a:pt x="298665" y="302310"/>
                  </a:lnTo>
                  <a:lnTo>
                    <a:pt x="267271" y="335330"/>
                  </a:lnTo>
                  <a:lnTo>
                    <a:pt x="237477" y="369608"/>
                  </a:lnTo>
                  <a:lnTo>
                    <a:pt x="209296" y="405079"/>
                  </a:lnTo>
                  <a:lnTo>
                    <a:pt x="182765" y="441680"/>
                  </a:lnTo>
                  <a:lnTo>
                    <a:pt x="157924" y="479348"/>
                  </a:lnTo>
                  <a:lnTo>
                    <a:pt x="134772" y="518020"/>
                  </a:lnTo>
                  <a:lnTo>
                    <a:pt x="113360" y="557631"/>
                  </a:lnTo>
                  <a:lnTo>
                    <a:pt x="93700" y="598106"/>
                  </a:lnTo>
                  <a:lnTo>
                    <a:pt x="75831" y="639406"/>
                  </a:lnTo>
                  <a:lnTo>
                    <a:pt x="59778" y="681443"/>
                  </a:lnTo>
                  <a:lnTo>
                    <a:pt x="45567" y="724166"/>
                  </a:lnTo>
                  <a:lnTo>
                    <a:pt x="33223" y="767511"/>
                  </a:lnTo>
                  <a:lnTo>
                    <a:pt x="22783" y="811415"/>
                  </a:lnTo>
                  <a:lnTo>
                    <a:pt x="14262" y="855802"/>
                  </a:lnTo>
                  <a:lnTo>
                    <a:pt x="7696" y="900620"/>
                  </a:lnTo>
                  <a:lnTo>
                    <a:pt x="3111" y="945794"/>
                  </a:lnTo>
                  <a:lnTo>
                    <a:pt x="533" y="991273"/>
                  </a:lnTo>
                  <a:lnTo>
                    <a:pt x="0" y="1036980"/>
                  </a:lnTo>
                  <a:lnTo>
                    <a:pt x="1524" y="1082865"/>
                  </a:lnTo>
                  <a:lnTo>
                    <a:pt x="5130" y="1128864"/>
                  </a:lnTo>
                  <a:lnTo>
                    <a:pt x="10871" y="1174902"/>
                  </a:lnTo>
                  <a:lnTo>
                    <a:pt x="18745" y="1220914"/>
                  </a:lnTo>
                  <a:lnTo>
                    <a:pt x="28790" y="1266850"/>
                  </a:lnTo>
                  <a:lnTo>
                    <a:pt x="41046" y="1312621"/>
                  </a:lnTo>
                  <a:lnTo>
                    <a:pt x="55537" y="1358201"/>
                  </a:lnTo>
                  <a:lnTo>
                    <a:pt x="72275" y="1403489"/>
                  </a:lnTo>
                  <a:lnTo>
                    <a:pt x="91097" y="1447952"/>
                  </a:lnTo>
                  <a:lnTo>
                    <a:pt x="111760" y="1491081"/>
                  </a:lnTo>
                  <a:lnTo>
                    <a:pt x="134188" y="1532826"/>
                  </a:lnTo>
                  <a:lnTo>
                    <a:pt x="158330" y="1573187"/>
                  </a:lnTo>
                  <a:lnTo>
                    <a:pt x="184111" y="1612112"/>
                  </a:lnTo>
                  <a:lnTo>
                    <a:pt x="211467" y="1649577"/>
                  </a:lnTo>
                  <a:lnTo>
                    <a:pt x="240347" y="1685569"/>
                  </a:lnTo>
                  <a:lnTo>
                    <a:pt x="270662" y="1720049"/>
                  </a:lnTo>
                  <a:lnTo>
                    <a:pt x="302374" y="1752981"/>
                  </a:lnTo>
                  <a:lnTo>
                    <a:pt x="335407" y="1784362"/>
                  </a:lnTo>
                  <a:lnTo>
                    <a:pt x="369709" y="1814144"/>
                  </a:lnTo>
                  <a:lnTo>
                    <a:pt x="405193" y="1842312"/>
                  </a:lnTo>
                  <a:lnTo>
                    <a:pt x="441807" y="1868817"/>
                  </a:lnTo>
                  <a:lnTo>
                    <a:pt x="479501" y="1893658"/>
                  </a:lnTo>
                  <a:lnTo>
                    <a:pt x="518185" y="1916798"/>
                  </a:lnTo>
                  <a:lnTo>
                    <a:pt x="557809" y="1938197"/>
                  </a:lnTo>
                  <a:lnTo>
                    <a:pt x="598322" y="1957844"/>
                  </a:lnTo>
                  <a:lnTo>
                    <a:pt x="639635" y="1975700"/>
                  </a:lnTo>
                  <a:lnTo>
                    <a:pt x="681685" y="1991741"/>
                  </a:lnTo>
                  <a:lnTo>
                    <a:pt x="724433" y="2005952"/>
                  </a:lnTo>
                  <a:lnTo>
                    <a:pt x="767791" y="2018284"/>
                  </a:lnTo>
                  <a:lnTo>
                    <a:pt x="811720" y="2028723"/>
                  </a:lnTo>
                  <a:lnTo>
                    <a:pt x="856119" y="2037232"/>
                  </a:lnTo>
                  <a:lnTo>
                    <a:pt x="900963" y="2043785"/>
                  </a:lnTo>
                  <a:lnTo>
                    <a:pt x="946162" y="2048370"/>
                  </a:lnTo>
                  <a:lnTo>
                    <a:pt x="991654" y="2050935"/>
                  </a:lnTo>
                  <a:lnTo>
                    <a:pt x="1037386" y="2051481"/>
                  </a:lnTo>
                  <a:lnTo>
                    <a:pt x="1083297" y="2049945"/>
                  </a:lnTo>
                  <a:lnTo>
                    <a:pt x="1129309" y="2046338"/>
                  </a:lnTo>
                  <a:lnTo>
                    <a:pt x="1175359" y="2040597"/>
                  </a:lnTo>
                  <a:lnTo>
                    <a:pt x="1213180" y="2034133"/>
                  </a:lnTo>
                  <a:lnTo>
                    <a:pt x="1276337" y="2193480"/>
                  </a:lnTo>
                  <a:lnTo>
                    <a:pt x="1643964" y="2047925"/>
                  </a:lnTo>
                  <a:lnTo>
                    <a:pt x="1580819" y="1888604"/>
                  </a:lnTo>
                  <a:lnTo>
                    <a:pt x="1612823" y="1867433"/>
                  </a:lnTo>
                  <a:lnTo>
                    <a:pt x="1650314" y="1840090"/>
                  </a:lnTo>
                  <a:lnTo>
                    <a:pt x="1686331" y="1811235"/>
                  </a:lnTo>
                  <a:lnTo>
                    <a:pt x="1720824" y="1780933"/>
                  </a:lnTo>
                  <a:lnTo>
                    <a:pt x="1725193" y="1776730"/>
                  </a:lnTo>
                  <a:lnTo>
                    <a:pt x="1753793" y="1749234"/>
                  </a:lnTo>
                  <a:lnTo>
                    <a:pt x="1785188" y="1716227"/>
                  </a:lnTo>
                  <a:lnTo>
                    <a:pt x="1788998" y="1711845"/>
                  </a:lnTo>
                  <a:lnTo>
                    <a:pt x="1788998" y="339750"/>
                  </a:lnTo>
                  <a:close/>
                </a:path>
              </a:pathLst>
            </a:custGeom>
            <a:solidFill>
              <a:srgbClr val="3340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7804978" y="9203352"/>
              <a:ext cx="483234" cy="1083945"/>
            </a:xfrm>
            <a:custGeom>
              <a:avLst/>
              <a:gdLst/>
              <a:ahLst/>
              <a:cxnLst/>
              <a:rect l="l" t="t" r="r" b="b"/>
              <a:pathLst>
                <a:path w="483234" h="1083945">
                  <a:moveTo>
                    <a:pt x="483021" y="1083646"/>
                  </a:moveTo>
                  <a:lnTo>
                    <a:pt x="371814" y="1083646"/>
                  </a:lnTo>
                  <a:lnTo>
                    <a:pt x="0" y="145607"/>
                  </a:lnTo>
                  <a:lnTo>
                    <a:pt x="367573" y="0"/>
                  </a:lnTo>
                  <a:lnTo>
                    <a:pt x="483021" y="291295"/>
                  </a:lnTo>
                  <a:lnTo>
                    <a:pt x="483021" y="1083646"/>
                  </a:lnTo>
                  <a:close/>
                </a:path>
              </a:pathLst>
            </a:custGeom>
            <a:solidFill>
              <a:srgbClr val="ED25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7690155" y="7899089"/>
              <a:ext cx="87630" cy="260350"/>
            </a:xfrm>
            <a:custGeom>
              <a:avLst/>
              <a:gdLst/>
              <a:ahLst/>
              <a:cxnLst/>
              <a:rect l="l" t="t" r="r" b="b"/>
              <a:pathLst>
                <a:path w="87630" h="260350">
                  <a:moveTo>
                    <a:pt x="87280" y="259730"/>
                  </a:moveTo>
                  <a:lnTo>
                    <a:pt x="43907" y="259730"/>
                  </a:lnTo>
                  <a:lnTo>
                    <a:pt x="9412" y="37257"/>
                  </a:lnTo>
                  <a:lnTo>
                    <a:pt x="8791" y="27286"/>
                  </a:lnTo>
                  <a:lnTo>
                    <a:pt x="6972" y="17706"/>
                  </a:lnTo>
                  <a:lnTo>
                    <a:pt x="4020" y="8587"/>
                  </a:lnTo>
                  <a:lnTo>
                    <a:pt x="0" y="0"/>
                  </a:lnTo>
                  <a:lnTo>
                    <a:pt x="4011" y="0"/>
                  </a:lnTo>
                  <a:lnTo>
                    <a:pt x="40271" y="14966"/>
                  </a:lnTo>
                  <a:lnTo>
                    <a:pt x="55566" y="55377"/>
                  </a:lnTo>
                  <a:lnTo>
                    <a:pt x="87280" y="259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4385252" y="7794214"/>
              <a:ext cx="3348990" cy="2338070"/>
            </a:xfrm>
            <a:custGeom>
              <a:avLst/>
              <a:gdLst/>
              <a:ahLst/>
              <a:cxnLst/>
              <a:rect l="l" t="t" r="r" b="b"/>
              <a:pathLst>
                <a:path w="3348990" h="2338070">
                  <a:moveTo>
                    <a:pt x="357626" y="2337463"/>
                  </a:moveTo>
                  <a:lnTo>
                    <a:pt x="0" y="49390"/>
                  </a:lnTo>
                  <a:lnTo>
                    <a:pt x="1286" y="39570"/>
                  </a:lnTo>
                  <a:lnTo>
                    <a:pt x="4318" y="30481"/>
                  </a:lnTo>
                  <a:lnTo>
                    <a:pt x="40838" y="1039"/>
                  </a:lnTo>
                  <a:lnTo>
                    <a:pt x="51181" y="0"/>
                  </a:lnTo>
                  <a:lnTo>
                    <a:pt x="515127" y="0"/>
                  </a:lnTo>
                  <a:lnTo>
                    <a:pt x="724772" y="1325270"/>
                  </a:lnTo>
                  <a:lnTo>
                    <a:pt x="357626" y="2337463"/>
                  </a:lnTo>
                  <a:close/>
                </a:path>
                <a:path w="3348990" h="2338070">
                  <a:moveTo>
                    <a:pt x="3348810" y="364605"/>
                  </a:moveTo>
                  <a:lnTo>
                    <a:pt x="3177725" y="364605"/>
                  </a:lnTo>
                  <a:lnTo>
                    <a:pt x="3202433" y="104875"/>
                  </a:lnTo>
                  <a:lnTo>
                    <a:pt x="3304902" y="104875"/>
                  </a:lnTo>
                  <a:lnTo>
                    <a:pt x="3308922" y="113463"/>
                  </a:lnTo>
                  <a:lnTo>
                    <a:pt x="3311875" y="122582"/>
                  </a:lnTo>
                  <a:lnTo>
                    <a:pt x="3313694" y="132161"/>
                  </a:lnTo>
                  <a:lnTo>
                    <a:pt x="3314315" y="142132"/>
                  </a:lnTo>
                  <a:lnTo>
                    <a:pt x="3348810" y="364605"/>
                  </a:lnTo>
                  <a:close/>
                </a:path>
              </a:pathLst>
            </a:custGeom>
            <a:solidFill>
              <a:srgbClr val="F580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4900380" y="7794214"/>
              <a:ext cx="240029" cy="1325880"/>
            </a:xfrm>
            <a:custGeom>
              <a:avLst/>
              <a:gdLst/>
              <a:ahLst/>
              <a:cxnLst/>
              <a:rect l="l" t="t" r="r" b="b"/>
              <a:pathLst>
                <a:path w="240030" h="1325879">
                  <a:moveTo>
                    <a:pt x="209644" y="1325270"/>
                  </a:moveTo>
                  <a:lnTo>
                    <a:pt x="0" y="0"/>
                  </a:lnTo>
                  <a:lnTo>
                    <a:pt x="43266" y="0"/>
                  </a:lnTo>
                  <a:lnTo>
                    <a:pt x="239808" y="1242150"/>
                  </a:lnTo>
                  <a:lnTo>
                    <a:pt x="209644" y="132527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4742878" y="9036364"/>
              <a:ext cx="412750" cy="1190625"/>
            </a:xfrm>
            <a:custGeom>
              <a:avLst/>
              <a:gdLst/>
              <a:ahLst/>
              <a:cxnLst/>
              <a:rect l="l" t="t" r="r" b="b"/>
              <a:pathLst>
                <a:path w="412750" h="1190625">
                  <a:moveTo>
                    <a:pt x="14814" y="1190032"/>
                  </a:moveTo>
                  <a:lnTo>
                    <a:pt x="0" y="1095313"/>
                  </a:lnTo>
                  <a:lnTo>
                    <a:pt x="397309" y="0"/>
                  </a:lnTo>
                  <a:lnTo>
                    <a:pt x="412230" y="94398"/>
                  </a:lnTo>
                  <a:lnTo>
                    <a:pt x="14814" y="1190032"/>
                  </a:lnTo>
                  <a:close/>
                </a:path>
              </a:pathLst>
            </a:custGeom>
            <a:solidFill>
              <a:srgbClr val="FAB0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7591590" y="7844353"/>
              <a:ext cx="241300" cy="314960"/>
            </a:xfrm>
            <a:custGeom>
              <a:avLst/>
              <a:gdLst/>
              <a:ahLst/>
              <a:cxnLst/>
              <a:rect l="l" t="t" r="r" b="b"/>
              <a:pathLst>
                <a:path w="241300" h="314959">
                  <a:moveTo>
                    <a:pt x="241252" y="314466"/>
                  </a:moveTo>
                  <a:lnTo>
                    <a:pt x="185845" y="314466"/>
                  </a:lnTo>
                  <a:lnTo>
                    <a:pt x="154131" y="110113"/>
                  </a:lnTo>
                  <a:lnTo>
                    <a:pt x="153864" y="105944"/>
                  </a:lnTo>
                  <a:lnTo>
                    <a:pt x="152802" y="95576"/>
                  </a:lnTo>
                  <a:lnTo>
                    <a:pt x="131222" y="63440"/>
                  </a:lnTo>
                  <a:lnTo>
                    <a:pt x="102576" y="54736"/>
                  </a:lnTo>
                  <a:lnTo>
                    <a:pt x="98565" y="54736"/>
                  </a:lnTo>
                  <a:lnTo>
                    <a:pt x="86360" y="37875"/>
                  </a:lnTo>
                  <a:lnTo>
                    <a:pt x="70200" y="24809"/>
                  </a:lnTo>
                  <a:lnTo>
                    <a:pt x="50921" y="16362"/>
                  </a:lnTo>
                  <a:lnTo>
                    <a:pt x="29360" y="13363"/>
                  </a:lnTo>
                  <a:lnTo>
                    <a:pt x="0" y="13363"/>
                  </a:lnTo>
                  <a:lnTo>
                    <a:pt x="1283" y="0"/>
                  </a:lnTo>
                  <a:lnTo>
                    <a:pt x="102576" y="0"/>
                  </a:lnTo>
                  <a:lnTo>
                    <a:pt x="143332" y="8114"/>
                  </a:lnTo>
                  <a:lnTo>
                    <a:pt x="176774" y="30274"/>
                  </a:lnTo>
                  <a:lnTo>
                    <a:pt x="199616" y="63209"/>
                  </a:lnTo>
                  <a:lnTo>
                    <a:pt x="208575" y="103646"/>
                  </a:lnTo>
                  <a:lnTo>
                    <a:pt x="241252" y="314466"/>
                  </a:lnTo>
                  <a:close/>
                </a:path>
              </a:pathLst>
            </a:custGeom>
            <a:solidFill>
              <a:srgbClr val="04050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7587685" y="7857717"/>
              <a:ext cx="102870" cy="41910"/>
            </a:xfrm>
            <a:custGeom>
              <a:avLst/>
              <a:gdLst/>
              <a:ahLst/>
              <a:cxnLst/>
              <a:rect l="l" t="t" r="r" b="b"/>
              <a:pathLst>
                <a:path w="102869" h="41909">
                  <a:moveTo>
                    <a:pt x="102469" y="41372"/>
                  </a:moveTo>
                  <a:lnTo>
                    <a:pt x="0" y="41372"/>
                  </a:lnTo>
                  <a:lnTo>
                    <a:pt x="3904" y="0"/>
                  </a:lnTo>
                  <a:lnTo>
                    <a:pt x="33264" y="0"/>
                  </a:lnTo>
                  <a:lnTo>
                    <a:pt x="54825" y="2999"/>
                  </a:lnTo>
                  <a:lnTo>
                    <a:pt x="74104" y="11445"/>
                  </a:lnTo>
                  <a:lnTo>
                    <a:pt x="90264" y="24512"/>
                  </a:lnTo>
                  <a:lnTo>
                    <a:pt x="102469" y="41372"/>
                  </a:lnTo>
                  <a:close/>
                </a:path>
              </a:pathLst>
            </a:custGeom>
            <a:solidFill>
              <a:srgbClr val="04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4384771" y="7739478"/>
              <a:ext cx="509270" cy="13970"/>
            </a:xfrm>
            <a:custGeom>
              <a:avLst/>
              <a:gdLst/>
              <a:ahLst/>
              <a:cxnLst/>
              <a:rect l="l" t="t" r="r" b="b"/>
              <a:pathLst>
                <a:path w="509269" h="13970">
                  <a:moveTo>
                    <a:pt x="509084" y="13416"/>
                  </a:moveTo>
                  <a:lnTo>
                    <a:pt x="0" y="13416"/>
                  </a:lnTo>
                  <a:lnTo>
                    <a:pt x="11892" y="7712"/>
                  </a:lnTo>
                  <a:lnTo>
                    <a:pt x="24547" y="3501"/>
                  </a:lnTo>
                  <a:lnTo>
                    <a:pt x="37844" y="893"/>
                  </a:lnTo>
                  <a:lnTo>
                    <a:pt x="51662" y="0"/>
                  </a:lnTo>
                  <a:lnTo>
                    <a:pt x="506944" y="0"/>
                  </a:lnTo>
                  <a:lnTo>
                    <a:pt x="509084" y="13416"/>
                  </a:lnTo>
                  <a:close/>
                </a:path>
              </a:pathLst>
            </a:custGeom>
            <a:solidFill>
              <a:srgbClr val="04050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4330434" y="7752894"/>
              <a:ext cx="570230" cy="2486025"/>
            </a:xfrm>
            <a:custGeom>
              <a:avLst/>
              <a:gdLst/>
              <a:ahLst/>
              <a:cxnLst/>
              <a:rect l="l" t="t" r="r" b="b"/>
              <a:pathLst>
                <a:path w="570230" h="2486025">
                  <a:moveTo>
                    <a:pt x="373724" y="2485583"/>
                  </a:moveTo>
                  <a:lnTo>
                    <a:pt x="0" y="94238"/>
                  </a:lnTo>
                  <a:lnTo>
                    <a:pt x="0" y="92634"/>
                  </a:lnTo>
                  <a:lnTo>
                    <a:pt x="3932" y="63908"/>
                  </a:lnTo>
                  <a:lnTo>
                    <a:pt x="15014" y="38179"/>
                  </a:lnTo>
                  <a:lnTo>
                    <a:pt x="32173" y="16518"/>
                  </a:lnTo>
                  <a:lnTo>
                    <a:pt x="54336" y="0"/>
                  </a:lnTo>
                  <a:lnTo>
                    <a:pt x="563420" y="0"/>
                  </a:lnTo>
                  <a:lnTo>
                    <a:pt x="569945" y="41319"/>
                  </a:lnTo>
                  <a:lnTo>
                    <a:pt x="105999" y="41319"/>
                  </a:lnTo>
                  <a:lnTo>
                    <a:pt x="95656" y="42358"/>
                  </a:lnTo>
                  <a:lnTo>
                    <a:pt x="63752" y="63574"/>
                  </a:lnTo>
                  <a:lnTo>
                    <a:pt x="54817" y="90710"/>
                  </a:lnTo>
                  <a:lnTo>
                    <a:pt x="412444" y="2378783"/>
                  </a:lnTo>
                  <a:lnTo>
                    <a:pt x="373724" y="2485583"/>
                  </a:lnTo>
                  <a:close/>
                </a:path>
              </a:pathLst>
            </a:custGeom>
            <a:solidFill>
              <a:srgbClr val="040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4891716" y="7739478"/>
              <a:ext cx="52069" cy="55244"/>
            </a:xfrm>
            <a:custGeom>
              <a:avLst/>
              <a:gdLst/>
              <a:ahLst/>
              <a:cxnLst/>
              <a:rect l="l" t="t" r="r" b="b"/>
              <a:pathLst>
                <a:path w="52069" h="55245">
                  <a:moveTo>
                    <a:pt x="51929" y="54736"/>
                  </a:moveTo>
                  <a:lnTo>
                    <a:pt x="8663" y="54736"/>
                  </a:lnTo>
                  <a:lnTo>
                    <a:pt x="0" y="0"/>
                  </a:lnTo>
                  <a:lnTo>
                    <a:pt x="43319" y="0"/>
                  </a:lnTo>
                  <a:lnTo>
                    <a:pt x="51929" y="54736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4704158" y="10131678"/>
              <a:ext cx="53975" cy="155575"/>
            </a:xfrm>
            <a:custGeom>
              <a:avLst/>
              <a:gdLst/>
              <a:ahLst/>
              <a:cxnLst/>
              <a:rect l="l" t="t" r="r" b="b"/>
              <a:pathLst>
                <a:path w="53975" h="155575">
                  <a:moveTo>
                    <a:pt x="31563" y="155321"/>
                  </a:moveTo>
                  <a:lnTo>
                    <a:pt x="7588" y="155321"/>
                  </a:lnTo>
                  <a:lnTo>
                    <a:pt x="0" y="106799"/>
                  </a:lnTo>
                  <a:lnTo>
                    <a:pt x="38720" y="0"/>
                  </a:lnTo>
                  <a:lnTo>
                    <a:pt x="53534" y="94719"/>
                  </a:lnTo>
                  <a:lnTo>
                    <a:pt x="31563" y="155321"/>
                  </a:lnTo>
                  <a:close/>
                </a:path>
              </a:pathLst>
            </a:custGeom>
            <a:solidFill>
              <a:srgbClr val="0404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6817187" y="6858406"/>
              <a:ext cx="108585" cy="445134"/>
            </a:xfrm>
            <a:custGeom>
              <a:avLst/>
              <a:gdLst/>
              <a:ahLst/>
              <a:cxnLst/>
              <a:rect l="l" t="t" r="r" b="b"/>
              <a:pathLst>
                <a:path w="108584" h="445134">
                  <a:moveTo>
                    <a:pt x="69364" y="445106"/>
                  </a:moveTo>
                  <a:lnTo>
                    <a:pt x="0" y="6681"/>
                  </a:lnTo>
                  <a:lnTo>
                    <a:pt x="42249" y="0"/>
                  </a:lnTo>
                  <a:lnTo>
                    <a:pt x="108031" y="415867"/>
                  </a:lnTo>
                  <a:lnTo>
                    <a:pt x="88497" y="430286"/>
                  </a:lnTo>
                  <a:lnTo>
                    <a:pt x="69364" y="4451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4900059" y="6865087"/>
              <a:ext cx="1986914" cy="2065020"/>
            </a:xfrm>
            <a:custGeom>
              <a:avLst/>
              <a:gdLst/>
              <a:ahLst/>
              <a:cxnLst/>
              <a:rect l="l" t="t" r="r" b="b"/>
              <a:pathLst>
                <a:path w="1986915" h="2065020">
                  <a:moveTo>
                    <a:pt x="278742" y="2064851"/>
                  </a:moveTo>
                  <a:lnTo>
                    <a:pt x="0" y="302973"/>
                  </a:lnTo>
                  <a:lnTo>
                    <a:pt x="1917127" y="0"/>
                  </a:lnTo>
                  <a:lnTo>
                    <a:pt x="1986492" y="438424"/>
                  </a:lnTo>
                  <a:lnTo>
                    <a:pt x="1968505" y="453045"/>
                  </a:lnTo>
                  <a:lnTo>
                    <a:pt x="1950894" y="468037"/>
                  </a:lnTo>
                  <a:lnTo>
                    <a:pt x="1933674" y="483390"/>
                  </a:lnTo>
                  <a:lnTo>
                    <a:pt x="1916860" y="499094"/>
                  </a:lnTo>
                  <a:lnTo>
                    <a:pt x="1770804" y="485196"/>
                  </a:lnTo>
                  <a:lnTo>
                    <a:pt x="1761605" y="427092"/>
                  </a:lnTo>
                  <a:lnTo>
                    <a:pt x="1734597" y="404000"/>
                  </a:lnTo>
                  <a:lnTo>
                    <a:pt x="1730265" y="404374"/>
                  </a:lnTo>
                  <a:lnTo>
                    <a:pt x="1426013" y="452483"/>
                  </a:lnTo>
                  <a:lnTo>
                    <a:pt x="671879" y="380962"/>
                  </a:lnTo>
                  <a:lnTo>
                    <a:pt x="663514" y="382271"/>
                  </a:lnTo>
                  <a:lnTo>
                    <a:pt x="656136" y="385946"/>
                  </a:lnTo>
                  <a:lnTo>
                    <a:pt x="650212" y="391606"/>
                  </a:lnTo>
                  <a:lnTo>
                    <a:pt x="646209" y="398869"/>
                  </a:lnTo>
                  <a:lnTo>
                    <a:pt x="598664" y="394379"/>
                  </a:lnTo>
                  <a:lnTo>
                    <a:pt x="580427" y="586116"/>
                  </a:lnTo>
                  <a:lnTo>
                    <a:pt x="341154" y="623908"/>
                  </a:lnTo>
                  <a:lnTo>
                    <a:pt x="337731" y="625244"/>
                  </a:lnTo>
                  <a:lnTo>
                    <a:pt x="334629" y="627168"/>
                  </a:lnTo>
                  <a:lnTo>
                    <a:pt x="275854" y="636416"/>
                  </a:lnTo>
                  <a:lnTo>
                    <a:pt x="292219" y="740008"/>
                  </a:lnTo>
                  <a:lnTo>
                    <a:pt x="334469" y="733273"/>
                  </a:lnTo>
                  <a:lnTo>
                    <a:pt x="338426" y="758236"/>
                  </a:lnTo>
                  <a:lnTo>
                    <a:pt x="341684" y="767518"/>
                  </a:lnTo>
                  <a:lnTo>
                    <a:pt x="347759" y="774806"/>
                  </a:lnTo>
                  <a:lnTo>
                    <a:pt x="355920" y="779569"/>
                  </a:lnTo>
                  <a:lnTo>
                    <a:pt x="365434" y="781274"/>
                  </a:lnTo>
                  <a:lnTo>
                    <a:pt x="369713" y="780954"/>
                  </a:lnTo>
                  <a:lnTo>
                    <a:pt x="564864" y="750111"/>
                  </a:lnTo>
                  <a:lnTo>
                    <a:pt x="550959" y="895932"/>
                  </a:lnTo>
                  <a:lnTo>
                    <a:pt x="388324" y="921643"/>
                  </a:lnTo>
                  <a:lnTo>
                    <a:pt x="384848" y="922926"/>
                  </a:lnTo>
                  <a:lnTo>
                    <a:pt x="381799" y="924850"/>
                  </a:lnTo>
                  <a:lnTo>
                    <a:pt x="322970" y="934151"/>
                  </a:lnTo>
                  <a:lnTo>
                    <a:pt x="339389" y="1037690"/>
                  </a:lnTo>
                  <a:lnTo>
                    <a:pt x="381639" y="1031009"/>
                  </a:lnTo>
                  <a:lnTo>
                    <a:pt x="385543" y="1055918"/>
                  </a:lnTo>
                  <a:lnTo>
                    <a:pt x="388808" y="1065209"/>
                  </a:lnTo>
                  <a:lnTo>
                    <a:pt x="394895" y="1072515"/>
                  </a:lnTo>
                  <a:lnTo>
                    <a:pt x="403059" y="1077296"/>
                  </a:lnTo>
                  <a:lnTo>
                    <a:pt x="412551" y="1079010"/>
                  </a:lnTo>
                  <a:lnTo>
                    <a:pt x="416883" y="1078689"/>
                  </a:lnTo>
                  <a:lnTo>
                    <a:pt x="535396" y="1059927"/>
                  </a:lnTo>
                  <a:lnTo>
                    <a:pt x="521545" y="1205641"/>
                  </a:lnTo>
                  <a:lnTo>
                    <a:pt x="435334" y="1219271"/>
                  </a:lnTo>
                  <a:lnTo>
                    <a:pt x="431911" y="1220554"/>
                  </a:lnTo>
                  <a:lnTo>
                    <a:pt x="428809" y="1222479"/>
                  </a:lnTo>
                  <a:lnTo>
                    <a:pt x="370034" y="1231780"/>
                  </a:lnTo>
                  <a:lnTo>
                    <a:pt x="386399" y="1335319"/>
                  </a:lnTo>
                  <a:lnTo>
                    <a:pt x="428649" y="1328637"/>
                  </a:lnTo>
                  <a:lnTo>
                    <a:pt x="432606" y="1353546"/>
                  </a:lnTo>
                  <a:lnTo>
                    <a:pt x="435863" y="1362837"/>
                  </a:lnTo>
                  <a:lnTo>
                    <a:pt x="441938" y="1370144"/>
                  </a:lnTo>
                  <a:lnTo>
                    <a:pt x="450099" y="1374924"/>
                  </a:lnTo>
                  <a:lnTo>
                    <a:pt x="459614" y="1376638"/>
                  </a:lnTo>
                  <a:lnTo>
                    <a:pt x="463892" y="1376318"/>
                  </a:lnTo>
                  <a:lnTo>
                    <a:pt x="505928" y="1369636"/>
                  </a:lnTo>
                  <a:lnTo>
                    <a:pt x="497104" y="1462752"/>
                  </a:lnTo>
                  <a:lnTo>
                    <a:pt x="476353" y="1519893"/>
                  </a:lnTo>
                  <a:lnTo>
                    <a:pt x="475926" y="1520161"/>
                  </a:lnTo>
                  <a:lnTo>
                    <a:pt x="417097" y="1529462"/>
                  </a:lnTo>
                  <a:lnTo>
                    <a:pt x="433515" y="1632947"/>
                  </a:lnTo>
                  <a:lnTo>
                    <a:pt x="435441" y="1632680"/>
                  </a:lnTo>
                  <a:lnTo>
                    <a:pt x="278742" y="2064851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5175903" y="7492263"/>
              <a:ext cx="200660" cy="1005840"/>
            </a:xfrm>
            <a:custGeom>
              <a:avLst/>
              <a:gdLst/>
              <a:ahLst/>
              <a:cxnLst/>
              <a:rect l="l" t="t" r="r" b="b"/>
              <a:pathLst>
                <a:path w="200659" h="1005840">
                  <a:moveTo>
                    <a:pt x="58775" y="0"/>
                  </a:moveTo>
                  <a:lnTo>
                    <a:pt x="0" y="9245"/>
                  </a:lnTo>
                  <a:lnTo>
                    <a:pt x="16370" y="112839"/>
                  </a:lnTo>
                  <a:lnTo>
                    <a:pt x="58623" y="106108"/>
                  </a:lnTo>
                  <a:lnTo>
                    <a:pt x="45034" y="20370"/>
                  </a:lnTo>
                  <a:lnTo>
                    <a:pt x="46850" y="12992"/>
                  </a:lnTo>
                  <a:lnTo>
                    <a:pt x="53162" y="4279"/>
                  </a:lnTo>
                  <a:lnTo>
                    <a:pt x="55791" y="1816"/>
                  </a:lnTo>
                  <a:lnTo>
                    <a:pt x="58775" y="0"/>
                  </a:lnTo>
                  <a:close/>
                </a:path>
                <a:path w="200659" h="1005840">
                  <a:moveTo>
                    <a:pt x="105956" y="297688"/>
                  </a:moveTo>
                  <a:lnTo>
                    <a:pt x="47117" y="306984"/>
                  </a:lnTo>
                  <a:lnTo>
                    <a:pt x="63538" y="410527"/>
                  </a:lnTo>
                  <a:lnTo>
                    <a:pt x="105791" y="403834"/>
                  </a:lnTo>
                  <a:lnTo>
                    <a:pt x="92202" y="318096"/>
                  </a:lnTo>
                  <a:lnTo>
                    <a:pt x="93967" y="310667"/>
                  </a:lnTo>
                  <a:lnTo>
                    <a:pt x="100279" y="301955"/>
                  </a:lnTo>
                  <a:lnTo>
                    <a:pt x="102958" y="299554"/>
                  </a:lnTo>
                  <a:lnTo>
                    <a:pt x="105956" y="297688"/>
                  </a:lnTo>
                  <a:close/>
                </a:path>
                <a:path w="200659" h="1005840">
                  <a:moveTo>
                    <a:pt x="152958" y="595312"/>
                  </a:moveTo>
                  <a:lnTo>
                    <a:pt x="94183" y="604608"/>
                  </a:lnTo>
                  <a:lnTo>
                    <a:pt x="110553" y="708152"/>
                  </a:lnTo>
                  <a:lnTo>
                    <a:pt x="152793" y="701471"/>
                  </a:lnTo>
                  <a:lnTo>
                    <a:pt x="139217" y="615734"/>
                  </a:lnTo>
                  <a:lnTo>
                    <a:pt x="141033" y="608304"/>
                  </a:lnTo>
                  <a:lnTo>
                    <a:pt x="147345" y="599592"/>
                  </a:lnTo>
                  <a:lnTo>
                    <a:pt x="149961" y="597179"/>
                  </a:lnTo>
                  <a:lnTo>
                    <a:pt x="152958" y="595312"/>
                  </a:lnTo>
                  <a:close/>
                </a:path>
                <a:path w="200659" h="1005840">
                  <a:moveTo>
                    <a:pt x="200075" y="892987"/>
                  </a:moveTo>
                  <a:lnTo>
                    <a:pt x="141249" y="902296"/>
                  </a:lnTo>
                  <a:lnTo>
                    <a:pt x="157670" y="1005776"/>
                  </a:lnTo>
                  <a:lnTo>
                    <a:pt x="159588" y="1005509"/>
                  </a:lnTo>
                  <a:lnTo>
                    <a:pt x="188366" y="926185"/>
                  </a:lnTo>
                  <a:lnTo>
                    <a:pt x="186334" y="913358"/>
                  </a:lnTo>
                  <a:lnTo>
                    <a:pt x="188099" y="905979"/>
                  </a:lnTo>
                  <a:lnTo>
                    <a:pt x="194462" y="897267"/>
                  </a:lnTo>
                  <a:lnTo>
                    <a:pt x="197078" y="894803"/>
                  </a:lnTo>
                  <a:lnTo>
                    <a:pt x="200075" y="892987"/>
                  </a:lnTo>
                  <a:close/>
                </a:path>
              </a:pathLst>
            </a:custGeom>
            <a:solidFill>
              <a:srgbClr val="2924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5397163" y="7259466"/>
              <a:ext cx="149225" cy="1068705"/>
            </a:xfrm>
            <a:custGeom>
              <a:avLst/>
              <a:gdLst/>
              <a:ahLst/>
              <a:cxnLst/>
              <a:rect l="l" t="t" r="r" b="b"/>
              <a:pathLst>
                <a:path w="149225" h="1068704">
                  <a:moveTo>
                    <a:pt x="0" y="1068373"/>
                  </a:moveTo>
                  <a:lnTo>
                    <a:pt x="8824" y="975257"/>
                  </a:lnTo>
                  <a:lnTo>
                    <a:pt x="30377" y="971889"/>
                  </a:lnTo>
                  <a:lnTo>
                    <a:pt x="28772" y="978090"/>
                  </a:lnTo>
                  <a:lnTo>
                    <a:pt x="27916" y="984611"/>
                  </a:lnTo>
                  <a:lnTo>
                    <a:pt x="27916" y="991346"/>
                  </a:lnTo>
                  <a:lnTo>
                    <a:pt x="0" y="1068373"/>
                  </a:lnTo>
                  <a:close/>
                </a:path>
                <a:path w="149225" h="1068704">
                  <a:moveTo>
                    <a:pt x="24440" y="811262"/>
                  </a:moveTo>
                  <a:lnTo>
                    <a:pt x="38292" y="665548"/>
                  </a:lnTo>
                  <a:lnTo>
                    <a:pt x="86050" y="658011"/>
                  </a:lnTo>
                  <a:lnTo>
                    <a:pt x="72199" y="803725"/>
                  </a:lnTo>
                  <a:lnTo>
                    <a:pt x="24440" y="811262"/>
                  </a:lnTo>
                  <a:close/>
                </a:path>
                <a:path w="149225" h="1068704">
                  <a:moveTo>
                    <a:pt x="53855" y="501553"/>
                  </a:moveTo>
                  <a:lnTo>
                    <a:pt x="67760" y="355732"/>
                  </a:lnTo>
                  <a:lnTo>
                    <a:pt x="115518" y="348195"/>
                  </a:lnTo>
                  <a:lnTo>
                    <a:pt x="101667" y="494016"/>
                  </a:lnTo>
                  <a:lnTo>
                    <a:pt x="53855" y="501553"/>
                  </a:lnTo>
                  <a:close/>
                </a:path>
                <a:path w="149225" h="1068704">
                  <a:moveTo>
                    <a:pt x="83323" y="191737"/>
                  </a:moveTo>
                  <a:lnTo>
                    <a:pt x="101560" y="0"/>
                  </a:lnTo>
                  <a:lnTo>
                    <a:pt x="149104" y="4490"/>
                  </a:lnTo>
                  <a:lnTo>
                    <a:pt x="148302" y="6681"/>
                  </a:lnTo>
                  <a:lnTo>
                    <a:pt x="147767" y="8980"/>
                  </a:lnTo>
                  <a:lnTo>
                    <a:pt x="147553" y="11385"/>
                  </a:lnTo>
                  <a:lnTo>
                    <a:pt x="131081" y="184200"/>
                  </a:lnTo>
                  <a:lnTo>
                    <a:pt x="83323" y="1917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5178801" y="8227186"/>
              <a:ext cx="275590" cy="797560"/>
            </a:xfrm>
            <a:custGeom>
              <a:avLst/>
              <a:gdLst/>
              <a:ahLst/>
              <a:cxnLst/>
              <a:rect l="l" t="t" r="r" b="b"/>
              <a:pathLst>
                <a:path w="275590" h="797559">
                  <a:moveTo>
                    <a:pt x="14921" y="797150"/>
                  </a:moveTo>
                  <a:lnTo>
                    <a:pt x="0" y="702751"/>
                  </a:lnTo>
                  <a:lnTo>
                    <a:pt x="185471" y="191256"/>
                  </a:lnTo>
                  <a:lnTo>
                    <a:pt x="200446" y="285654"/>
                  </a:lnTo>
                  <a:lnTo>
                    <a:pt x="14921" y="797150"/>
                  </a:lnTo>
                  <a:close/>
                </a:path>
                <a:path w="275590" h="797559">
                  <a:moveTo>
                    <a:pt x="197611" y="157794"/>
                  </a:moveTo>
                  <a:lnTo>
                    <a:pt x="246279" y="23626"/>
                  </a:lnTo>
                  <a:lnTo>
                    <a:pt x="246279" y="16891"/>
                  </a:lnTo>
                  <a:lnTo>
                    <a:pt x="247135" y="10369"/>
                  </a:lnTo>
                  <a:lnTo>
                    <a:pt x="248739" y="4169"/>
                  </a:lnTo>
                  <a:lnTo>
                    <a:pt x="274998" y="0"/>
                  </a:lnTo>
                  <a:lnTo>
                    <a:pt x="264676" y="108510"/>
                  </a:lnTo>
                  <a:lnTo>
                    <a:pt x="250557" y="147424"/>
                  </a:lnTo>
                  <a:lnTo>
                    <a:pt x="203922" y="154801"/>
                  </a:lnTo>
                  <a:lnTo>
                    <a:pt x="200606" y="156030"/>
                  </a:lnTo>
                  <a:lnTo>
                    <a:pt x="197611" y="157794"/>
                  </a:lnTo>
                  <a:close/>
                </a:path>
              </a:pathLst>
            </a:custGeom>
            <a:solidFill>
              <a:srgbClr val="FAB0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16920" y="7274273"/>
              <a:ext cx="113326" cy="94077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4854279" y="6799767"/>
              <a:ext cx="2121535" cy="474980"/>
            </a:xfrm>
            <a:custGeom>
              <a:avLst/>
              <a:gdLst/>
              <a:ahLst/>
              <a:cxnLst/>
              <a:rect l="l" t="t" r="r" b="b"/>
              <a:pathLst>
                <a:path w="2121534" h="474979">
                  <a:moveTo>
                    <a:pt x="2070938" y="474505"/>
                  </a:moveTo>
                  <a:lnTo>
                    <a:pt x="2005157" y="58638"/>
                  </a:lnTo>
                  <a:lnTo>
                    <a:pt x="1962907" y="65320"/>
                  </a:lnTo>
                  <a:lnTo>
                    <a:pt x="1954671" y="13363"/>
                  </a:lnTo>
                  <a:lnTo>
                    <a:pt x="0" y="322323"/>
                  </a:lnTo>
                  <a:lnTo>
                    <a:pt x="2994" y="320453"/>
                  </a:lnTo>
                  <a:lnTo>
                    <a:pt x="6471" y="319116"/>
                  </a:lnTo>
                  <a:lnTo>
                    <a:pt x="2026442" y="0"/>
                  </a:lnTo>
                  <a:lnTo>
                    <a:pt x="2033609" y="0"/>
                  </a:lnTo>
                  <a:lnTo>
                    <a:pt x="2039331" y="1817"/>
                  </a:lnTo>
                  <a:lnTo>
                    <a:pt x="2049814" y="9461"/>
                  </a:lnTo>
                  <a:lnTo>
                    <a:pt x="2053825" y="15929"/>
                  </a:lnTo>
                  <a:lnTo>
                    <a:pt x="2121050" y="440723"/>
                  </a:lnTo>
                  <a:lnTo>
                    <a:pt x="2095693" y="457273"/>
                  </a:lnTo>
                  <a:lnTo>
                    <a:pt x="2070938" y="474505"/>
                  </a:lnTo>
                  <a:close/>
                </a:path>
              </a:pathLst>
            </a:custGeom>
            <a:solidFill>
              <a:srgbClr val="04050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4841652" y="6813131"/>
              <a:ext cx="1976120" cy="2223770"/>
            </a:xfrm>
            <a:custGeom>
              <a:avLst/>
              <a:gdLst/>
              <a:ahLst/>
              <a:cxnLst/>
              <a:rect l="l" t="t" r="r" b="b"/>
              <a:pathLst>
                <a:path w="1976119" h="2223770">
                  <a:moveTo>
                    <a:pt x="298535" y="2223233"/>
                  </a:moveTo>
                  <a:lnTo>
                    <a:pt x="59" y="336435"/>
                  </a:lnTo>
                  <a:lnTo>
                    <a:pt x="0" y="328218"/>
                  </a:lnTo>
                  <a:lnTo>
                    <a:pt x="2272" y="320613"/>
                  </a:lnTo>
                  <a:lnTo>
                    <a:pt x="6579" y="314050"/>
                  </a:lnTo>
                  <a:lnTo>
                    <a:pt x="12627" y="308960"/>
                  </a:lnTo>
                  <a:lnTo>
                    <a:pt x="1967298" y="0"/>
                  </a:lnTo>
                  <a:lnTo>
                    <a:pt x="1975534" y="51956"/>
                  </a:lnTo>
                  <a:lnTo>
                    <a:pt x="58406" y="354930"/>
                  </a:lnTo>
                  <a:lnTo>
                    <a:pt x="337149" y="2116808"/>
                  </a:lnTo>
                  <a:lnTo>
                    <a:pt x="298535" y="2223233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48326" y="6204380"/>
              <a:ext cx="6439673" cy="4082619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2705464" y="8545797"/>
              <a:ext cx="2794000" cy="1741805"/>
            </a:xfrm>
            <a:custGeom>
              <a:avLst/>
              <a:gdLst/>
              <a:ahLst/>
              <a:cxnLst/>
              <a:rect l="l" t="t" r="r" b="b"/>
              <a:pathLst>
                <a:path w="2794000" h="1741804">
                  <a:moveTo>
                    <a:pt x="2793455" y="1741202"/>
                  </a:moveTo>
                  <a:lnTo>
                    <a:pt x="0" y="1741202"/>
                  </a:lnTo>
                  <a:lnTo>
                    <a:pt x="171357" y="1732851"/>
                  </a:lnTo>
                  <a:lnTo>
                    <a:pt x="869468" y="1664803"/>
                  </a:lnTo>
                  <a:lnTo>
                    <a:pt x="1620083" y="1509123"/>
                  </a:lnTo>
                  <a:lnTo>
                    <a:pt x="2085374" y="1231229"/>
                  </a:lnTo>
                  <a:lnTo>
                    <a:pt x="2233109" y="791213"/>
                  </a:lnTo>
                  <a:lnTo>
                    <a:pt x="2215226" y="395493"/>
                  </a:lnTo>
                  <a:lnTo>
                    <a:pt x="2131402" y="109834"/>
                  </a:lnTo>
                  <a:lnTo>
                    <a:pt x="2081310" y="0"/>
                  </a:lnTo>
                  <a:lnTo>
                    <a:pt x="2129385" y="3980"/>
                  </a:lnTo>
                  <a:lnTo>
                    <a:pt x="2175230" y="15545"/>
                  </a:lnTo>
                  <a:lnTo>
                    <a:pt x="2218101" y="34128"/>
                  </a:lnTo>
                  <a:lnTo>
                    <a:pt x="2257255" y="59165"/>
                  </a:lnTo>
                  <a:lnTo>
                    <a:pt x="2291948" y="90089"/>
                  </a:lnTo>
                  <a:lnTo>
                    <a:pt x="2321437" y="126335"/>
                  </a:lnTo>
                  <a:lnTo>
                    <a:pt x="2344979" y="167337"/>
                  </a:lnTo>
                  <a:lnTo>
                    <a:pt x="2361830" y="212531"/>
                  </a:lnTo>
                  <a:lnTo>
                    <a:pt x="2793455" y="1741202"/>
                  </a:lnTo>
                  <a:close/>
                </a:path>
              </a:pathLst>
            </a:custGeom>
            <a:solidFill>
              <a:srgbClr val="ECD59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59754" y="9810413"/>
              <a:ext cx="111315" cy="164271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536735" y="9503777"/>
            <a:ext cx="854583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80" b="1">
                <a:solidFill>
                  <a:srgbClr val="004AAC"/>
                </a:solidFill>
                <a:latin typeface="Trebuchet MS"/>
                <a:cs typeface="Trebuchet MS"/>
              </a:rPr>
              <a:t>PEJABAT</a:t>
            </a:r>
            <a:r>
              <a:rPr dirty="0" sz="2000" spc="-175" b="1">
                <a:solidFill>
                  <a:srgbClr val="004AAC"/>
                </a:solidFill>
                <a:latin typeface="Trebuchet MS"/>
                <a:cs typeface="Trebuchet MS"/>
              </a:rPr>
              <a:t> </a:t>
            </a:r>
            <a:r>
              <a:rPr dirty="0" sz="2000" spc="35" b="1">
                <a:solidFill>
                  <a:srgbClr val="004AAC"/>
                </a:solidFill>
                <a:latin typeface="Trebuchet MS"/>
                <a:cs typeface="Trebuchet MS"/>
              </a:rPr>
              <a:t>PENGELOLA</a:t>
            </a:r>
            <a:r>
              <a:rPr dirty="0" sz="2000" spc="-175" b="1">
                <a:solidFill>
                  <a:srgbClr val="004AAC"/>
                </a:solidFill>
                <a:latin typeface="Trebuchet MS"/>
                <a:cs typeface="Trebuchet MS"/>
              </a:rPr>
              <a:t> </a:t>
            </a:r>
            <a:r>
              <a:rPr dirty="0" sz="2000" spc="125" b="1">
                <a:solidFill>
                  <a:srgbClr val="004AAC"/>
                </a:solidFill>
                <a:latin typeface="Trebuchet MS"/>
                <a:cs typeface="Trebuchet MS"/>
              </a:rPr>
              <a:t>INFORMASI</a:t>
            </a:r>
            <a:r>
              <a:rPr dirty="0" sz="2000" spc="-170" b="1">
                <a:solidFill>
                  <a:srgbClr val="004AAC"/>
                </a:solidFill>
                <a:latin typeface="Trebuchet MS"/>
                <a:cs typeface="Trebuchet MS"/>
              </a:rPr>
              <a:t> </a:t>
            </a:r>
            <a:r>
              <a:rPr dirty="0" sz="2000" spc="175" b="1">
                <a:solidFill>
                  <a:srgbClr val="004AAC"/>
                </a:solidFill>
                <a:latin typeface="Trebuchet MS"/>
                <a:cs typeface="Trebuchet MS"/>
              </a:rPr>
              <a:t>DAN</a:t>
            </a:r>
            <a:r>
              <a:rPr dirty="0" sz="2000" spc="-175" b="1">
                <a:solidFill>
                  <a:srgbClr val="004AAC"/>
                </a:solidFill>
                <a:latin typeface="Trebuchet MS"/>
                <a:cs typeface="Trebuchet MS"/>
              </a:rPr>
              <a:t> </a:t>
            </a:r>
            <a:r>
              <a:rPr dirty="0" sz="2000" spc="120" b="1">
                <a:solidFill>
                  <a:srgbClr val="004AAC"/>
                </a:solidFill>
                <a:latin typeface="Trebuchet MS"/>
                <a:cs typeface="Trebuchet MS"/>
              </a:rPr>
              <a:t>DOKUMENTASI</a:t>
            </a:r>
            <a:r>
              <a:rPr dirty="0" sz="2000" spc="-170" b="1">
                <a:solidFill>
                  <a:srgbClr val="004AAC"/>
                </a:solidFill>
                <a:latin typeface="Trebuchet MS"/>
                <a:cs typeface="Trebuchet MS"/>
              </a:rPr>
              <a:t> </a:t>
            </a:r>
            <a:r>
              <a:rPr dirty="0" sz="2000" spc="114" b="1">
                <a:solidFill>
                  <a:srgbClr val="004AAC"/>
                </a:solidFill>
                <a:latin typeface="Trebuchet MS"/>
                <a:cs typeface="Trebuchet MS"/>
              </a:rPr>
              <a:t>KOTA</a:t>
            </a:r>
            <a:r>
              <a:rPr dirty="0" sz="2000" spc="-175" b="1">
                <a:solidFill>
                  <a:srgbClr val="004AAC"/>
                </a:solidFill>
                <a:latin typeface="Trebuchet MS"/>
                <a:cs typeface="Trebuchet MS"/>
              </a:rPr>
              <a:t> </a:t>
            </a:r>
            <a:r>
              <a:rPr dirty="0" sz="2000" spc="155" b="1">
                <a:solidFill>
                  <a:srgbClr val="004AAC"/>
                </a:solidFill>
                <a:latin typeface="Trebuchet MS"/>
                <a:cs typeface="Trebuchet MS"/>
              </a:rPr>
              <a:t>MADIUN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378772" y="309250"/>
            <a:ext cx="3227070" cy="1438275"/>
            <a:chOff x="378772" y="309250"/>
            <a:chExt cx="3227070" cy="1438275"/>
          </a:xfrm>
        </p:grpSpPr>
        <p:pic>
          <p:nvPicPr>
            <p:cNvPr id="66" name="object 6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8772" y="417358"/>
              <a:ext cx="997915" cy="122139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3107" y="309250"/>
              <a:ext cx="2552699" cy="1438274"/>
            </a:xfrm>
            <a:prstGeom prst="rect">
              <a:avLst/>
            </a:prstGeom>
          </p:spPr>
        </p:pic>
      </p:grpSp>
      <p:sp>
        <p:nvSpPr>
          <p:cNvPr id="68" name="object 68"/>
          <p:cNvSpPr/>
          <p:nvPr/>
        </p:nvSpPr>
        <p:spPr>
          <a:xfrm>
            <a:off x="3719461" y="6638708"/>
            <a:ext cx="5358130" cy="836294"/>
          </a:xfrm>
          <a:custGeom>
            <a:avLst/>
            <a:gdLst/>
            <a:ahLst/>
            <a:cxnLst/>
            <a:rect l="l" t="t" r="r" b="b"/>
            <a:pathLst>
              <a:path w="5358130" h="836295">
                <a:moveTo>
                  <a:pt x="5357850" y="100888"/>
                </a:moveTo>
                <a:lnTo>
                  <a:pt x="5349913" y="61671"/>
                </a:lnTo>
                <a:lnTo>
                  <a:pt x="5328259" y="29591"/>
                </a:lnTo>
                <a:lnTo>
                  <a:pt x="5296192" y="7950"/>
                </a:lnTo>
                <a:lnTo>
                  <a:pt x="5256974" y="0"/>
                </a:lnTo>
                <a:lnTo>
                  <a:pt x="100888" y="0"/>
                </a:lnTo>
                <a:lnTo>
                  <a:pt x="61671" y="7950"/>
                </a:lnTo>
                <a:lnTo>
                  <a:pt x="29603" y="29591"/>
                </a:lnTo>
                <a:lnTo>
                  <a:pt x="7950" y="61671"/>
                </a:lnTo>
                <a:lnTo>
                  <a:pt x="0" y="100888"/>
                </a:lnTo>
                <a:lnTo>
                  <a:pt x="0" y="734961"/>
                </a:lnTo>
                <a:lnTo>
                  <a:pt x="7950" y="774166"/>
                </a:lnTo>
                <a:lnTo>
                  <a:pt x="29603" y="806246"/>
                </a:lnTo>
                <a:lnTo>
                  <a:pt x="61671" y="827900"/>
                </a:lnTo>
                <a:lnTo>
                  <a:pt x="100888" y="835837"/>
                </a:lnTo>
                <a:lnTo>
                  <a:pt x="5256974" y="835837"/>
                </a:lnTo>
                <a:lnTo>
                  <a:pt x="5296192" y="827900"/>
                </a:lnTo>
                <a:lnTo>
                  <a:pt x="5328259" y="806246"/>
                </a:lnTo>
                <a:lnTo>
                  <a:pt x="5349913" y="774166"/>
                </a:lnTo>
                <a:lnTo>
                  <a:pt x="5357850" y="734961"/>
                </a:lnTo>
                <a:lnTo>
                  <a:pt x="5357850" y="10088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xfrm>
            <a:off x="3773119" y="2410460"/>
            <a:ext cx="4476750" cy="1078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900" spc="-160" b="1">
                <a:solidFill>
                  <a:srgbClr val="004AAC"/>
                </a:solidFill>
                <a:latin typeface="Arial"/>
                <a:cs typeface="Arial"/>
              </a:rPr>
              <a:t>ASISTENSI</a:t>
            </a:r>
            <a:endParaRPr sz="69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386069" y="3584457"/>
            <a:ext cx="7769859" cy="3688715"/>
          </a:xfrm>
          <a:prstGeom prst="rect">
            <a:avLst/>
          </a:prstGeom>
        </p:spPr>
        <p:txBody>
          <a:bodyPr wrap="square" lIns="0" tIns="190500" rIns="0" bIns="0" rtlCol="0" vert="horz">
            <a:spAutoFit/>
          </a:bodyPr>
          <a:lstStyle/>
          <a:p>
            <a:pPr algn="ctr" marL="12065" marR="5080" indent="-635">
              <a:lnSpc>
                <a:spcPts val="6790"/>
              </a:lnSpc>
              <a:spcBef>
                <a:spcPts val="1500"/>
              </a:spcBef>
            </a:pPr>
            <a:r>
              <a:rPr dirty="0" sz="6800" spc="-1385">
                <a:latin typeface="Trebuchet MS"/>
                <a:cs typeface="Trebuchet MS"/>
              </a:rPr>
              <a:t>D</a:t>
            </a:r>
            <a:r>
              <a:rPr dirty="0" sz="6800" spc="-1230">
                <a:latin typeface="Trebuchet MS"/>
                <a:cs typeface="Trebuchet MS"/>
              </a:rPr>
              <a:t>A</a:t>
            </a:r>
            <a:r>
              <a:rPr dirty="0" sz="6800" spc="-1220">
                <a:latin typeface="Trebuchet MS"/>
                <a:cs typeface="Trebuchet MS"/>
              </a:rPr>
              <a:t>F</a:t>
            </a:r>
            <a:r>
              <a:rPr dirty="0" sz="6800" spc="-1515">
                <a:latin typeface="Trebuchet MS"/>
                <a:cs typeface="Trebuchet MS"/>
              </a:rPr>
              <a:t>T</a:t>
            </a:r>
            <a:r>
              <a:rPr dirty="0" sz="6800" spc="-1230">
                <a:latin typeface="Trebuchet MS"/>
                <a:cs typeface="Trebuchet MS"/>
              </a:rPr>
              <a:t>A</a:t>
            </a:r>
            <a:r>
              <a:rPr dirty="0" sz="6800" spc="-1215">
                <a:latin typeface="Trebuchet MS"/>
                <a:cs typeface="Trebuchet MS"/>
              </a:rPr>
              <a:t>R</a:t>
            </a:r>
            <a:r>
              <a:rPr dirty="0" sz="6800" spc="-990">
                <a:latin typeface="Trebuchet MS"/>
                <a:cs typeface="Trebuchet MS"/>
              </a:rPr>
              <a:t> </a:t>
            </a:r>
            <a:r>
              <a:rPr dirty="0" sz="6800" spc="-595">
                <a:latin typeface="Trebuchet MS"/>
                <a:cs typeface="Trebuchet MS"/>
              </a:rPr>
              <a:t>I</a:t>
            </a:r>
            <a:r>
              <a:rPr dirty="0" sz="6800" spc="-1425">
                <a:latin typeface="Trebuchet MS"/>
                <a:cs typeface="Trebuchet MS"/>
              </a:rPr>
              <a:t>N</a:t>
            </a:r>
            <a:r>
              <a:rPr dirty="0" sz="6800" spc="-1220">
                <a:latin typeface="Trebuchet MS"/>
                <a:cs typeface="Trebuchet MS"/>
              </a:rPr>
              <a:t>F</a:t>
            </a:r>
            <a:r>
              <a:rPr dirty="0" sz="6800" spc="-1880">
                <a:latin typeface="Trebuchet MS"/>
                <a:cs typeface="Trebuchet MS"/>
              </a:rPr>
              <a:t>O</a:t>
            </a:r>
            <a:r>
              <a:rPr dirty="0" sz="6800" spc="-1215">
                <a:latin typeface="Trebuchet MS"/>
                <a:cs typeface="Trebuchet MS"/>
              </a:rPr>
              <a:t>R</a:t>
            </a:r>
            <a:r>
              <a:rPr dirty="0" sz="6800" spc="-1135">
                <a:latin typeface="Trebuchet MS"/>
                <a:cs typeface="Trebuchet MS"/>
              </a:rPr>
              <a:t>M</a:t>
            </a:r>
            <a:r>
              <a:rPr dirty="0" sz="6800" spc="-1230">
                <a:latin typeface="Trebuchet MS"/>
                <a:cs typeface="Trebuchet MS"/>
              </a:rPr>
              <a:t>A</a:t>
            </a:r>
            <a:r>
              <a:rPr dirty="0" sz="6800" spc="-715">
                <a:latin typeface="Trebuchet MS"/>
                <a:cs typeface="Trebuchet MS"/>
              </a:rPr>
              <a:t>S</a:t>
            </a:r>
            <a:r>
              <a:rPr dirty="0" sz="6800" spc="-595">
                <a:latin typeface="Trebuchet MS"/>
                <a:cs typeface="Trebuchet MS"/>
              </a:rPr>
              <a:t>I</a:t>
            </a:r>
            <a:r>
              <a:rPr dirty="0" sz="6800" spc="-990">
                <a:latin typeface="Trebuchet MS"/>
                <a:cs typeface="Trebuchet MS"/>
              </a:rPr>
              <a:t> </a:t>
            </a:r>
            <a:r>
              <a:rPr dirty="0" sz="6800" spc="-1185">
                <a:latin typeface="Trebuchet MS"/>
                <a:cs typeface="Trebuchet MS"/>
              </a:rPr>
              <a:t>P</a:t>
            </a:r>
            <a:r>
              <a:rPr dirty="0" sz="6800" spc="-1689">
                <a:latin typeface="Trebuchet MS"/>
                <a:cs typeface="Trebuchet MS"/>
              </a:rPr>
              <a:t>U</a:t>
            </a:r>
            <a:r>
              <a:rPr dirty="0" sz="6800" spc="-1075">
                <a:latin typeface="Trebuchet MS"/>
                <a:cs typeface="Trebuchet MS"/>
              </a:rPr>
              <a:t>B</a:t>
            </a:r>
            <a:r>
              <a:rPr dirty="0" sz="6800" spc="-1130">
                <a:latin typeface="Trebuchet MS"/>
                <a:cs typeface="Trebuchet MS"/>
              </a:rPr>
              <a:t>L</a:t>
            </a:r>
            <a:r>
              <a:rPr dirty="0" sz="6800" spc="-595">
                <a:latin typeface="Trebuchet MS"/>
                <a:cs typeface="Trebuchet MS"/>
              </a:rPr>
              <a:t>I</a:t>
            </a:r>
            <a:r>
              <a:rPr dirty="0" sz="6800" spc="-745">
                <a:latin typeface="Trebuchet MS"/>
                <a:cs typeface="Trebuchet MS"/>
              </a:rPr>
              <a:t>K  </a:t>
            </a:r>
            <a:r>
              <a:rPr dirty="0" sz="6800" spc="-1385">
                <a:latin typeface="Trebuchet MS"/>
                <a:cs typeface="Trebuchet MS"/>
              </a:rPr>
              <a:t>D</a:t>
            </a:r>
            <a:r>
              <a:rPr dirty="0" sz="6800" spc="-1230">
                <a:latin typeface="Trebuchet MS"/>
                <a:cs typeface="Trebuchet MS"/>
              </a:rPr>
              <a:t>A</a:t>
            </a:r>
            <a:r>
              <a:rPr dirty="0" sz="6800" spc="-1425">
                <a:latin typeface="Trebuchet MS"/>
                <a:cs typeface="Trebuchet MS"/>
              </a:rPr>
              <a:t>N</a:t>
            </a:r>
            <a:r>
              <a:rPr dirty="0" sz="6800" spc="-990">
                <a:latin typeface="Trebuchet MS"/>
                <a:cs typeface="Trebuchet MS"/>
              </a:rPr>
              <a:t> </a:t>
            </a:r>
            <a:r>
              <a:rPr dirty="0" sz="6800" spc="-1385">
                <a:latin typeface="Trebuchet MS"/>
                <a:cs typeface="Trebuchet MS"/>
              </a:rPr>
              <a:t>D</a:t>
            </a:r>
            <a:r>
              <a:rPr dirty="0" sz="6800" spc="-1230">
                <a:latin typeface="Trebuchet MS"/>
                <a:cs typeface="Trebuchet MS"/>
              </a:rPr>
              <a:t>A</a:t>
            </a:r>
            <a:r>
              <a:rPr dirty="0" sz="6800" spc="-1220">
                <a:latin typeface="Trebuchet MS"/>
                <a:cs typeface="Trebuchet MS"/>
              </a:rPr>
              <a:t>F</a:t>
            </a:r>
            <a:r>
              <a:rPr dirty="0" sz="6800" spc="-1515">
                <a:latin typeface="Trebuchet MS"/>
                <a:cs typeface="Trebuchet MS"/>
              </a:rPr>
              <a:t>T</a:t>
            </a:r>
            <a:r>
              <a:rPr dirty="0" sz="6800" spc="-1230">
                <a:latin typeface="Trebuchet MS"/>
                <a:cs typeface="Trebuchet MS"/>
              </a:rPr>
              <a:t>A</a:t>
            </a:r>
            <a:r>
              <a:rPr dirty="0" sz="6800" spc="-1215">
                <a:latin typeface="Trebuchet MS"/>
                <a:cs typeface="Trebuchet MS"/>
              </a:rPr>
              <a:t>R</a:t>
            </a:r>
            <a:r>
              <a:rPr dirty="0" sz="6800" spc="-990">
                <a:latin typeface="Trebuchet MS"/>
                <a:cs typeface="Trebuchet MS"/>
              </a:rPr>
              <a:t> </a:t>
            </a:r>
            <a:r>
              <a:rPr dirty="0" sz="6800" spc="-595">
                <a:latin typeface="Trebuchet MS"/>
                <a:cs typeface="Trebuchet MS"/>
              </a:rPr>
              <a:t>I</a:t>
            </a:r>
            <a:r>
              <a:rPr dirty="0" sz="6800" spc="-1425">
                <a:latin typeface="Trebuchet MS"/>
                <a:cs typeface="Trebuchet MS"/>
              </a:rPr>
              <a:t>N</a:t>
            </a:r>
            <a:r>
              <a:rPr dirty="0" sz="6800" spc="-1220">
                <a:latin typeface="Trebuchet MS"/>
                <a:cs typeface="Trebuchet MS"/>
              </a:rPr>
              <a:t>F</a:t>
            </a:r>
            <a:r>
              <a:rPr dirty="0" sz="6800" spc="-1880">
                <a:latin typeface="Trebuchet MS"/>
                <a:cs typeface="Trebuchet MS"/>
              </a:rPr>
              <a:t>O</a:t>
            </a:r>
            <a:r>
              <a:rPr dirty="0" sz="6800" spc="-1215">
                <a:latin typeface="Trebuchet MS"/>
                <a:cs typeface="Trebuchet MS"/>
              </a:rPr>
              <a:t>R</a:t>
            </a:r>
            <a:r>
              <a:rPr dirty="0" sz="6800" spc="-1135">
                <a:latin typeface="Trebuchet MS"/>
                <a:cs typeface="Trebuchet MS"/>
              </a:rPr>
              <a:t>M</a:t>
            </a:r>
            <a:r>
              <a:rPr dirty="0" sz="6800" spc="-1230">
                <a:latin typeface="Trebuchet MS"/>
                <a:cs typeface="Trebuchet MS"/>
              </a:rPr>
              <a:t>A</a:t>
            </a:r>
            <a:r>
              <a:rPr dirty="0" sz="6800" spc="-715">
                <a:latin typeface="Trebuchet MS"/>
                <a:cs typeface="Trebuchet MS"/>
              </a:rPr>
              <a:t>S</a:t>
            </a:r>
            <a:r>
              <a:rPr dirty="0" sz="6800" spc="-595">
                <a:latin typeface="Trebuchet MS"/>
                <a:cs typeface="Trebuchet MS"/>
              </a:rPr>
              <a:t>I</a:t>
            </a:r>
            <a:r>
              <a:rPr dirty="0" sz="6800" spc="-990">
                <a:latin typeface="Trebuchet MS"/>
                <a:cs typeface="Trebuchet MS"/>
              </a:rPr>
              <a:t> </a:t>
            </a:r>
            <a:r>
              <a:rPr dirty="0" sz="6800" spc="-1175">
                <a:latin typeface="Trebuchet MS"/>
                <a:cs typeface="Trebuchet MS"/>
              </a:rPr>
              <a:t>Y</a:t>
            </a:r>
            <a:r>
              <a:rPr dirty="0" sz="6800" spc="-1230">
                <a:latin typeface="Trebuchet MS"/>
                <a:cs typeface="Trebuchet MS"/>
              </a:rPr>
              <a:t>A</a:t>
            </a:r>
            <a:r>
              <a:rPr dirty="0" sz="6800" spc="-1425">
                <a:latin typeface="Trebuchet MS"/>
                <a:cs typeface="Trebuchet MS"/>
              </a:rPr>
              <a:t>N</a:t>
            </a:r>
            <a:r>
              <a:rPr dirty="0" sz="6800" spc="-1220">
                <a:latin typeface="Trebuchet MS"/>
                <a:cs typeface="Trebuchet MS"/>
              </a:rPr>
              <a:t>G  </a:t>
            </a:r>
            <a:r>
              <a:rPr dirty="0" sz="6800" spc="-1170">
                <a:latin typeface="Trebuchet MS"/>
                <a:cs typeface="Trebuchet MS"/>
              </a:rPr>
              <a:t>DIKECUALIKAN</a:t>
            </a:r>
            <a:endParaRPr sz="6800">
              <a:latin typeface="Trebuchet MS"/>
              <a:cs typeface="Trebuchet MS"/>
            </a:endParaRPr>
          </a:p>
          <a:p>
            <a:pPr algn="ctr" marL="254635">
              <a:lnSpc>
                <a:spcPct val="100000"/>
              </a:lnSpc>
              <a:spcBef>
                <a:spcPts val="3170"/>
              </a:spcBef>
              <a:tabLst>
                <a:tab pos="1511935" algn="l"/>
              </a:tabLst>
            </a:pPr>
            <a:r>
              <a:rPr dirty="0" sz="3250" spc="-71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3250" spc="-4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54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250" spc="-4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80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3250" spc="-4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85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3250" spc="-4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74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325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3250" spc="-45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dirty="0" sz="3250" spc="-4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44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3250" spc="-4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45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dirty="0" sz="3250" spc="-4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50" spc="-45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3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25740" y="9690106"/>
            <a:ext cx="1267460" cy="76200"/>
            <a:chOff x="16625740" y="9690106"/>
            <a:chExt cx="1267460" cy="76200"/>
          </a:xfrm>
        </p:grpSpPr>
        <p:sp>
          <p:nvSpPr>
            <p:cNvPr id="3" name="object 3"/>
            <p:cNvSpPr/>
            <p:nvPr/>
          </p:nvSpPr>
          <p:spPr>
            <a:xfrm>
              <a:off x="16625740" y="9728206"/>
              <a:ext cx="1257935" cy="0"/>
            </a:xfrm>
            <a:custGeom>
              <a:avLst/>
              <a:gdLst/>
              <a:ahLst/>
              <a:cxnLst/>
              <a:rect l="l" t="t" r="r" b="b"/>
              <a:pathLst>
                <a:path w="1257934" h="0">
                  <a:moveTo>
                    <a:pt x="0" y="0"/>
                  </a:moveTo>
                  <a:lnTo>
                    <a:pt x="1257443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7845088" y="9699631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38095" y="28574"/>
                  </a:lnTo>
                  <a:lnTo>
                    <a:pt x="0" y="57149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1563" y="590567"/>
            <a:ext cx="8667749" cy="866774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02188" y="2842585"/>
            <a:ext cx="6550659" cy="2143760"/>
          </a:xfrm>
          <a:prstGeom prst="rect">
            <a:avLst/>
          </a:prstGeom>
        </p:spPr>
        <p:txBody>
          <a:bodyPr wrap="square" lIns="0" tIns="205740" rIns="0" bIns="0" rtlCol="0" vert="horz">
            <a:spAutoFit/>
          </a:bodyPr>
          <a:lstStyle/>
          <a:p>
            <a:pPr marL="12700" marR="5080">
              <a:lnSpc>
                <a:spcPts val="7580"/>
              </a:lnSpc>
              <a:spcBef>
                <a:spcPts val="1620"/>
              </a:spcBef>
            </a:pPr>
            <a:r>
              <a:rPr dirty="0" sz="7550" spc="-1545">
                <a:latin typeface="Trebuchet MS"/>
                <a:cs typeface="Trebuchet MS"/>
              </a:rPr>
              <a:t>D</a:t>
            </a:r>
            <a:r>
              <a:rPr dirty="0" sz="7550" spc="-1375">
                <a:latin typeface="Trebuchet MS"/>
                <a:cs typeface="Trebuchet MS"/>
              </a:rPr>
              <a:t>A</a:t>
            </a:r>
            <a:r>
              <a:rPr dirty="0" sz="7550" spc="-1689">
                <a:latin typeface="Trebuchet MS"/>
                <a:cs typeface="Trebuchet MS"/>
              </a:rPr>
              <a:t>T</a:t>
            </a:r>
            <a:r>
              <a:rPr dirty="0" sz="7550" spc="-1370">
                <a:latin typeface="Trebuchet MS"/>
                <a:cs typeface="Trebuchet MS"/>
              </a:rPr>
              <a:t>A</a:t>
            </a:r>
            <a:r>
              <a:rPr dirty="0" sz="7550" spc="-1100">
                <a:latin typeface="Trebuchet MS"/>
                <a:cs typeface="Trebuchet MS"/>
              </a:rPr>
              <a:t> </a:t>
            </a:r>
            <a:r>
              <a:rPr dirty="0" sz="7550" spc="-1320">
                <a:latin typeface="Trebuchet MS"/>
                <a:cs typeface="Trebuchet MS"/>
              </a:rPr>
              <a:t>PP</a:t>
            </a:r>
            <a:r>
              <a:rPr dirty="0" sz="7550" spc="-670">
                <a:latin typeface="Trebuchet MS"/>
                <a:cs typeface="Trebuchet MS"/>
              </a:rPr>
              <a:t>I</a:t>
            </a:r>
            <a:r>
              <a:rPr dirty="0" sz="7550" spc="-1540">
                <a:latin typeface="Trebuchet MS"/>
                <a:cs typeface="Trebuchet MS"/>
              </a:rPr>
              <a:t>D</a:t>
            </a:r>
            <a:r>
              <a:rPr dirty="0" sz="7550" spc="-1100">
                <a:latin typeface="Trebuchet MS"/>
                <a:cs typeface="Trebuchet MS"/>
              </a:rPr>
              <a:t> </a:t>
            </a:r>
            <a:r>
              <a:rPr dirty="0" sz="7550" spc="-1320">
                <a:latin typeface="Trebuchet MS"/>
                <a:cs typeface="Trebuchet MS"/>
              </a:rPr>
              <a:t>P</a:t>
            </a:r>
            <a:r>
              <a:rPr dirty="0" sz="7550" spc="-1260">
                <a:latin typeface="Trebuchet MS"/>
                <a:cs typeface="Trebuchet MS"/>
              </a:rPr>
              <a:t>E</a:t>
            </a:r>
            <a:r>
              <a:rPr dirty="0" sz="7550" spc="-1260">
                <a:latin typeface="Trebuchet MS"/>
                <a:cs typeface="Trebuchet MS"/>
              </a:rPr>
              <a:t>L</a:t>
            </a:r>
            <a:r>
              <a:rPr dirty="0" sz="7550" spc="-1375">
                <a:latin typeface="Trebuchet MS"/>
                <a:cs typeface="Trebuchet MS"/>
              </a:rPr>
              <a:t>A</a:t>
            </a:r>
            <a:r>
              <a:rPr dirty="0" sz="7550" spc="-1215">
                <a:latin typeface="Trebuchet MS"/>
                <a:cs typeface="Trebuchet MS"/>
              </a:rPr>
              <a:t>K</a:t>
            </a:r>
            <a:r>
              <a:rPr dirty="0" sz="7550" spc="-800">
                <a:latin typeface="Trebuchet MS"/>
                <a:cs typeface="Trebuchet MS"/>
              </a:rPr>
              <a:t>S</a:t>
            </a:r>
            <a:r>
              <a:rPr dirty="0" sz="7550" spc="-1375">
                <a:latin typeface="Trebuchet MS"/>
                <a:cs typeface="Trebuchet MS"/>
              </a:rPr>
              <a:t>A</a:t>
            </a:r>
            <a:r>
              <a:rPr dirty="0" sz="7550" spc="-1585">
                <a:latin typeface="Trebuchet MS"/>
                <a:cs typeface="Trebuchet MS"/>
              </a:rPr>
              <a:t>N</a:t>
            </a:r>
            <a:r>
              <a:rPr dirty="0" sz="7550" spc="-925">
                <a:latin typeface="Trebuchet MS"/>
                <a:cs typeface="Trebuchet MS"/>
              </a:rPr>
              <a:t>A  </a:t>
            </a:r>
            <a:r>
              <a:rPr dirty="0" sz="7550" spc="-1215">
                <a:latin typeface="Trebuchet MS"/>
                <a:cs typeface="Trebuchet MS"/>
              </a:rPr>
              <a:t>K</a:t>
            </a:r>
            <a:r>
              <a:rPr dirty="0" sz="7550" spc="-2090">
                <a:latin typeface="Trebuchet MS"/>
                <a:cs typeface="Trebuchet MS"/>
              </a:rPr>
              <a:t>O</a:t>
            </a:r>
            <a:r>
              <a:rPr dirty="0" sz="7550" spc="-1689">
                <a:latin typeface="Trebuchet MS"/>
                <a:cs typeface="Trebuchet MS"/>
              </a:rPr>
              <a:t>T</a:t>
            </a:r>
            <a:r>
              <a:rPr dirty="0" sz="7550" spc="-1370">
                <a:latin typeface="Trebuchet MS"/>
                <a:cs typeface="Trebuchet MS"/>
              </a:rPr>
              <a:t>A</a:t>
            </a:r>
            <a:r>
              <a:rPr dirty="0" sz="7550" spc="-1100">
                <a:latin typeface="Trebuchet MS"/>
                <a:cs typeface="Trebuchet MS"/>
              </a:rPr>
              <a:t> </a:t>
            </a:r>
            <a:r>
              <a:rPr dirty="0" sz="7550" spc="-1260">
                <a:latin typeface="Trebuchet MS"/>
                <a:cs typeface="Trebuchet MS"/>
              </a:rPr>
              <a:t>M</a:t>
            </a:r>
            <a:r>
              <a:rPr dirty="0" sz="7550" spc="-1375">
                <a:latin typeface="Trebuchet MS"/>
                <a:cs typeface="Trebuchet MS"/>
              </a:rPr>
              <a:t>A</a:t>
            </a:r>
            <a:r>
              <a:rPr dirty="0" sz="7550" spc="-1545">
                <a:latin typeface="Trebuchet MS"/>
                <a:cs typeface="Trebuchet MS"/>
              </a:rPr>
              <a:t>D</a:t>
            </a:r>
            <a:r>
              <a:rPr dirty="0" sz="7550" spc="-670">
                <a:latin typeface="Trebuchet MS"/>
                <a:cs typeface="Trebuchet MS"/>
              </a:rPr>
              <a:t>I</a:t>
            </a:r>
            <a:r>
              <a:rPr dirty="0" sz="7550" spc="-1885">
                <a:latin typeface="Trebuchet MS"/>
                <a:cs typeface="Trebuchet MS"/>
              </a:rPr>
              <a:t>U</a:t>
            </a:r>
            <a:r>
              <a:rPr dirty="0" sz="7550" spc="-1580">
                <a:latin typeface="Trebuchet MS"/>
                <a:cs typeface="Trebuchet MS"/>
              </a:rPr>
              <a:t>N</a:t>
            </a:r>
            <a:endParaRPr sz="75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2188" y="5073633"/>
            <a:ext cx="3536315" cy="996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2800"/>
              </a:lnSpc>
              <a:spcBef>
                <a:spcPts val="100"/>
              </a:spcBef>
              <a:tabLst>
                <a:tab pos="2660015" algn="l"/>
              </a:tabLst>
            </a:pPr>
            <a:r>
              <a:rPr dirty="0" sz="2400" spc="85">
                <a:latin typeface="Lucida Sans Unicode"/>
                <a:cs typeface="Lucida Sans Unicode"/>
              </a:rPr>
              <a:t>berdasarkan	</a:t>
            </a:r>
            <a:r>
              <a:rPr dirty="0" sz="2400" spc="45">
                <a:latin typeface="Lucida Sans Unicode"/>
                <a:cs typeface="Lucida Sans Unicode"/>
              </a:rPr>
              <a:t>surat </a:t>
            </a:r>
            <a:r>
              <a:rPr dirty="0" sz="2400" spc="-745">
                <a:latin typeface="Lucida Sans Unicode"/>
                <a:cs typeface="Lucida Sans Unicode"/>
              </a:rPr>
              <a:t> </a:t>
            </a:r>
            <a:r>
              <a:rPr dirty="0" sz="2400" spc="-135">
                <a:latin typeface="Lucida Sans Unicode"/>
                <a:cs typeface="Lucida Sans Unicode"/>
              </a:rPr>
              <a:t>489/0304/401.109/2023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25319" y="5073633"/>
            <a:ext cx="1038225" cy="996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5580" marR="5080" indent="-183515">
              <a:lnSpc>
                <a:spcPct val="132800"/>
              </a:lnSpc>
              <a:spcBef>
                <a:spcPts val="100"/>
              </a:spcBef>
            </a:pPr>
            <a:r>
              <a:rPr dirty="0" sz="2400" spc="40">
                <a:latin typeface="Lucida Sans Unicode"/>
                <a:cs typeface="Lucida Sans Unicode"/>
              </a:rPr>
              <a:t>n</a:t>
            </a:r>
            <a:r>
              <a:rPr dirty="0" sz="2400" spc="55">
                <a:latin typeface="Lucida Sans Unicode"/>
                <a:cs typeface="Lucida Sans Unicode"/>
              </a:rPr>
              <a:t>o</a:t>
            </a:r>
            <a:r>
              <a:rPr dirty="0" sz="2400" spc="225">
                <a:latin typeface="Lucida Sans Unicode"/>
                <a:cs typeface="Lucida Sans Unicode"/>
              </a:rPr>
              <a:t>m</a:t>
            </a:r>
            <a:r>
              <a:rPr dirty="0" sz="2400" spc="55">
                <a:latin typeface="Lucida Sans Unicode"/>
                <a:cs typeface="Lucida Sans Unicode"/>
              </a:rPr>
              <a:t>o</a:t>
            </a:r>
            <a:r>
              <a:rPr dirty="0" sz="2400" spc="-75">
                <a:latin typeface="Lucida Sans Unicode"/>
                <a:cs typeface="Lucida Sans Unicode"/>
              </a:rPr>
              <a:t>r  </a:t>
            </a:r>
            <a:r>
              <a:rPr dirty="0" sz="2400" spc="105">
                <a:latin typeface="Lucida Sans Unicode"/>
                <a:cs typeface="Lucida Sans Unicode"/>
              </a:rPr>
              <a:t>p</a:t>
            </a:r>
            <a:r>
              <a:rPr dirty="0" sz="2400" spc="290">
                <a:latin typeface="Lucida Sans Unicode"/>
                <a:cs typeface="Lucida Sans Unicode"/>
              </a:rPr>
              <a:t>a</a:t>
            </a:r>
            <a:r>
              <a:rPr dirty="0" sz="2400" spc="105">
                <a:latin typeface="Lucida Sans Unicode"/>
                <a:cs typeface="Lucida Sans Unicode"/>
              </a:rPr>
              <a:t>d</a:t>
            </a:r>
            <a:r>
              <a:rPr dirty="0" sz="2400" spc="295">
                <a:latin typeface="Lucida Sans Unicode"/>
                <a:cs typeface="Lucida Sans Unicode"/>
              </a:rPr>
              <a:t>a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2188" y="6045183"/>
            <a:ext cx="5161280" cy="1482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32800"/>
              </a:lnSpc>
              <a:spcBef>
                <a:spcPts val="100"/>
              </a:spcBef>
            </a:pPr>
            <a:r>
              <a:rPr dirty="0" sz="2400" spc="105">
                <a:latin typeface="Lucida Sans Unicode"/>
                <a:cs typeface="Lucida Sans Unicode"/>
              </a:rPr>
              <a:t>tanggal </a:t>
            </a:r>
            <a:r>
              <a:rPr dirty="0" sz="2400" spc="-484">
                <a:latin typeface="Lucida Sans Unicode"/>
                <a:cs typeface="Lucida Sans Unicode"/>
              </a:rPr>
              <a:t>17</a:t>
            </a:r>
            <a:r>
              <a:rPr dirty="0" sz="2400" spc="-480">
                <a:latin typeface="Lucida Sans Unicode"/>
                <a:cs typeface="Lucida Sans Unicode"/>
              </a:rPr>
              <a:t> </a:t>
            </a:r>
            <a:r>
              <a:rPr dirty="0" sz="2400" spc="140">
                <a:latin typeface="Lucida Sans Unicode"/>
                <a:cs typeface="Lucida Sans Unicode"/>
              </a:rPr>
              <a:t>Januari </a:t>
            </a:r>
            <a:r>
              <a:rPr dirty="0" sz="2400" spc="-105">
                <a:latin typeface="Lucida Sans Unicode"/>
                <a:cs typeface="Lucida Sans Unicode"/>
              </a:rPr>
              <a:t>2023</a:t>
            </a:r>
            <a:r>
              <a:rPr dirty="0" sz="2400" spc="-100">
                <a:latin typeface="Lucida Sans Unicode"/>
                <a:cs typeface="Lucida Sans Unicode"/>
              </a:rPr>
              <a:t> </a:t>
            </a:r>
            <a:r>
              <a:rPr dirty="0" sz="2400" spc="40">
                <a:latin typeface="Lucida Sans Unicode"/>
                <a:cs typeface="Lucida Sans Unicode"/>
              </a:rPr>
              <a:t>perihal </a:t>
            </a:r>
            <a:r>
              <a:rPr dirty="0" sz="2400" spc="45">
                <a:latin typeface="Lucida Sans Unicode"/>
                <a:cs typeface="Lucida Sans Unicode"/>
              </a:rPr>
              <a:t> </a:t>
            </a:r>
            <a:r>
              <a:rPr dirty="0" sz="2400" spc="65">
                <a:latin typeface="Lucida Sans Unicode"/>
                <a:cs typeface="Lucida Sans Unicode"/>
              </a:rPr>
              <a:t>kelengkapan</a:t>
            </a:r>
            <a:r>
              <a:rPr dirty="0" sz="2400" spc="70">
                <a:latin typeface="Lucida Sans Unicode"/>
                <a:cs typeface="Lucida Sans Unicode"/>
              </a:rPr>
              <a:t> </a:t>
            </a:r>
            <a:r>
              <a:rPr dirty="0" sz="2400" spc="165">
                <a:latin typeface="Lucida Sans Unicode"/>
                <a:cs typeface="Lucida Sans Unicode"/>
              </a:rPr>
              <a:t>data </a:t>
            </a:r>
            <a:r>
              <a:rPr dirty="0" sz="2400" spc="170">
                <a:latin typeface="Lucida Sans Unicode"/>
                <a:cs typeface="Lucida Sans Unicode"/>
              </a:rPr>
              <a:t> </a:t>
            </a:r>
            <a:r>
              <a:rPr dirty="0" sz="2400" spc="-25">
                <a:latin typeface="Lucida Sans Unicode"/>
                <a:cs typeface="Lucida Sans Unicode"/>
              </a:rPr>
              <a:t>PPID </a:t>
            </a:r>
            <a:r>
              <a:rPr dirty="0" sz="2400" spc="-20">
                <a:latin typeface="Lucida Sans Unicode"/>
                <a:cs typeface="Lucida Sans Unicode"/>
              </a:rPr>
              <a:t> </a:t>
            </a:r>
            <a:r>
              <a:rPr dirty="0" sz="2400" spc="95">
                <a:latin typeface="Lucida Sans Unicode"/>
                <a:cs typeface="Lucida Sans Unicode"/>
              </a:rPr>
              <a:t>Pelaksana</a:t>
            </a:r>
            <a:r>
              <a:rPr dirty="0" sz="2400" spc="-125">
                <a:latin typeface="Lucida Sans Unicode"/>
                <a:cs typeface="Lucida Sans Unicode"/>
              </a:rPr>
              <a:t> </a:t>
            </a:r>
            <a:r>
              <a:rPr dirty="0" sz="2400" spc="45">
                <a:latin typeface="Lucida Sans Unicode"/>
                <a:cs typeface="Lucida Sans Unicode"/>
              </a:rPr>
              <a:t>Kota</a:t>
            </a:r>
            <a:r>
              <a:rPr dirty="0" sz="2400" spc="-125">
                <a:latin typeface="Lucida Sans Unicode"/>
                <a:cs typeface="Lucida Sans Unicode"/>
              </a:rPr>
              <a:t> </a:t>
            </a:r>
            <a:r>
              <a:rPr dirty="0" sz="2400" spc="60">
                <a:latin typeface="Lucida Sans Unicode"/>
                <a:cs typeface="Lucida Sans Unicode"/>
              </a:rPr>
              <a:t>Madiun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22883" y="1395928"/>
            <a:ext cx="4224020" cy="139255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950" spc="-1555">
                <a:solidFill>
                  <a:srgbClr val="004AAC"/>
                </a:solidFill>
              </a:rPr>
              <a:t>kelengkapan</a:t>
            </a:r>
            <a:endParaRPr sz="895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075" y="1028700"/>
            <a:ext cx="8324849" cy="83248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1993" y="1028700"/>
            <a:ext cx="8324849" cy="83248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5" y="8444258"/>
            <a:ext cx="16230600" cy="9525"/>
          </a:xfrm>
          <a:custGeom>
            <a:avLst/>
            <a:gdLst/>
            <a:ahLst/>
            <a:cxnLst/>
            <a:rect l="l" t="t" r="r" b="b"/>
            <a:pathLst>
              <a:path w="16230600" h="9525">
                <a:moveTo>
                  <a:pt x="0" y="0"/>
                </a:moveTo>
                <a:lnTo>
                  <a:pt x="16230598" y="952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4569065" y="260282"/>
            <a:ext cx="3362960" cy="1533525"/>
            <a:chOff x="14569065" y="260282"/>
            <a:chExt cx="3362960" cy="1533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69065" y="417358"/>
              <a:ext cx="997915" cy="12213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07541" y="260282"/>
              <a:ext cx="2724149" cy="153352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492578" y="8761727"/>
            <a:ext cx="390525" cy="390525"/>
            <a:chOff x="1492578" y="8761727"/>
            <a:chExt cx="390525" cy="3905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7875" y="8823079"/>
              <a:ext cx="200993" cy="26603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92578" y="8761727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>
                  <a:moveTo>
                    <a:pt x="195207" y="0"/>
                  </a:moveTo>
                  <a:close/>
                </a:path>
                <a:path w="390525" h="390525">
                  <a:moveTo>
                    <a:pt x="195205" y="390403"/>
                  </a:moveTo>
                  <a:lnTo>
                    <a:pt x="155843" y="386393"/>
                  </a:lnTo>
                  <a:lnTo>
                    <a:pt x="119200" y="375025"/>
                  </a:lnTo>
                  <a:lnTo>
                    <a:pt x="57179" y="333221"/>
                  </a:lnTo>
                  <a:lnTo>
                    <a:pt x="15377" y="271197"/>
                  </a:lnTo>
                  <a:lnTo>
                    <a:pt x="4009" y="234555"/>
                  </a:lnTo>
                  <a:lnTo>
                    <a:pt x="45" y="195205"/>
                  </a:lnTo>
                  <a:lnTo>
                    <a:pt x="4009" y="155845"/>
                  </a:lnTo>
                  <a:lnTo>
                    <a:pt x="15376" y="119202"/>
                  </a:lnTo>
                  <a:lnTo>
                    <a:pt x="57181" y="57179"/>
                  </a:lnTo>
                  <a:lnTo>
                    <a:pt x="119207" y="15376"/>
                  </a:lnTo>
                  <a:lnTo>
                    <a:pt x="155852" y="4009"/>
                  </a:lnTo>
                  <a:lnTo>
                    <a:pt x="195198" y="45"/>
                  </a:lnTo>
                  <a:lnTo>
                    <a:pt x="234559" y="4009"/>
                  </a:lnTo>
                  <a:lnTo>
                    <a:pt x="271202" y="15377"/>
                  </a:lnTo>
                  <a:lnTo>
                    <a:pt x="285773" y="23282"/>
                  </a:lnTo>
                  <a:lnTo>
                    <a:pt x="195198" y="23282"/>
                  </a:lnTo>
                  <a:lnTo>
                    <a:pt x="160582" y="26779"/>
                  </a:lnTo>
                  <a:lnTo>
                    <a:pt x="99127" y="52669"/>
                  </a:lnTo>
                  <a:lnTo>
                    <a:pt x="52673" y="99126"/>
                  </a:lnTo>
                  <a:lnTo>
                    <a:pt x="26783" y="160582"/>
                  </a:lnTo>
                  <a:lnTo>
                    <a:pt x="23287" y="195193"/>
                  </a:lnTo>
                  <a:lnTo>
                    <a:pt x="36809" y="262075"/>
                  </a:lnTo>
                  <a:lnTo>
                    <a:pt x="73680" y="316727"/>
                  </a:lnTo>
                  <a:lnTo>
                    <a:pt x="128336" y="353596"/>
                  </a:lnTo>
                  <a:lnTo>
                    <a:pt x="195202" y="367117"/>
                  </a:lnTo>
                  <a:lnTo>
                    <a:pt x="285773" y="367117"/>
                  </a:lnTo>
                  <a:lnTo>
                    <a:pt x="271195" y="375026"/>
                  </a:lnTo>
                  <a:lnTo>
                    <a:pt x="234550" y="386393"/>
                  </a:lnTo>
                  <a:lnTo>
                    <a:pt x="195205" y="390357"/>
                  </a:lnTo>
                  <a:close/>
                </a:path>
                <a:path w="390525" h="390525">
                  <a:moveTo>
                    <a:pt x="195207" y="23328"/>
                  </a:moveTo>
                  <a:close/>
                </a:path>
                <a:path w="390525" h="390525">
                  <a:moveTo>
                    <a:pt x="285773" y="367117"/>
                  </a:moveTo>
                  <a:lnTo>
                    <a:pt x="195211" y="367117"/>
                  </a:lnTo>
                  <a:lnTo>
                    <a:pt x="229827" y="363621"/>
                  </a:lnTo>
                  <a:lnTo>
                    <a:pt x="262082" y="353594"/>
                  </a:lnTo>
                  <a:lnTo>
                    <a:pt x="316731" y="316725"/>
                  </a:lnTo>
                  <a:lnTo>
                    <a:pt x="353599" y="262073"/>
                  </a:lnTo>
                  <a:lnTo>
                    <a:pt x="367122" y="195202"/>
                  </a:lnTo>
                  <a:lnTo>
                    <a:pt x="353600" y="128324"/>
                  </a:lnTo>
                  <a:lnTo>
                    <a:pt x="316729" y="73673"/>
                  </a:lnTo>
                  <a:lnTo>
                    <a:pt x="262073" y="36804"/>
                  </a:lnTo>
                  <a:lnTo>
                    <a:pt x="195207" y="23282"/>
                  </a:lnTo>
                  <a:lnTo>
                    <a:pt x="285773" y="23282"/>
                  </a:lnTo>
                  <a:lnTo>
                    <a:pt x="333223" y="57181"/>
                  </a:lnTo>
                  <a:lnTo>
                    <a:pt x="375025" y="119205"/>
                  </a:lnTo>
                  <a:lnTo>
                    <a:pt x="386393" y="155847"/>
                  </a:lnTo>
                  <a:lnTo>
                    <a:pt x="390357" y="195193"/>
                  </a:lnTo>
                  <a:lnTo>
                    <a:pt x="386393" y="234557"/>
                  </a:lnTo>
                  <a:lnTo>
                    <a:pt x="375026" y="271201"/>
                  </a:lnTo>
                  <a:lnTo>
                    <a:pt x="357040" y="304351"/>
                  </a:lnTo>
                  <a:lnTo>
                    <a:pt x="333221" y="333223"/>
                  </a:lnTo>
                  <a:lnTo>
                    <a:pt x="304348" y="357040"/>
                  </a:lnTo>
                  <a:lnTo>
                    <a:pt x="285773" y="367117"/>
                  </a:lnTo>
                  <a:close/>
                </a:path>
                <a:path w="390525" h="390525">
                  <a:moveTo>
                    <a:pt x="195211" y="367117"/>
                  </a:moveTo>
                  <a:close/>
                </a:path>
              </a:pathLst>
            </a:custGeom>
            <a:solidFill>
              <a:srgbClr val="1B1B1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7580062" y="8752202"/>
            <a:ext cx="457200" cy="457200"/>
            <a:chOff x="7580062" y="8752202"/>
            <a:chExt cx="457200" cy="457200"/>
          </a:xfrm>
        </p:grpSpPr>
        <p:sp>
          <p:nvSpPr>
            <p:cNvPr id="10" name="object 10"/>
            <p:cNvSpPr/>
            <p:nvPr/>
          </p:nvSpPr>
          <p:spPr>
            <a:xfrm>
              <a:off x="7677510" y="8849459"/>
              <a:ext cx="262890" cy="262890"/>
            </a:xfrm>
            <a:custGeom>
              <a:avLst/>
              <a:gdLst/>
              <a:ahLst/>
              <a:cxnLst/>
              <a:rect l="l" t="t" r="r" b="b"/>
              <a:pathLst>
                <a:path w="262890" h="262890">
                  <a:moveTo>
                    <a:pt x="190853" y="262495"/>
                  </a:moveTo>
                  <a:lnTo>
                    <a:pt x="71642" y="262495"/>
                  </a:lnTo>
                  <a:lnTo>
                    <a:pt x="43792" y="256853"/>
                  </a:lnTo>
                  <a:lnTo>
                    <a:pt x="21015" y="241479"/>
                  </a:lnTo>
                  <a:lnTo>
                    <a:pt x="5642" y="218702"/>
                  </a:lnTo>
                  <a:lnTo>
                    <a:pt x="39" y="191045"/>
                  </a:lnTo>
                  <a:lnTo>
                    <a:pt x="0" y="71642"/>
                  </a:lnTo>
                  <a:lnTo>
                    <a:pt x="5642" y="43792"/>
                  </a:lnTo>
                  <a:lnTo>
                    <a:pt x="21015" y="21015"/>
                  </a:lnTo>
                  <a:lnTo>
                    <a:pt x="43792" y="5642"/>
                  </a:lnTo>
                  <a:lnTo>
                    <a:pt x="71642" y="0"/>
                  </a:lnTo>
                  <a:lnTo>
                    <a:pt x="190853" y="0"/>
                  </a:lnTo>
                  <a:lnTo>
                    <a:pt x="218702" y="5645"/>
                  </a:lnTo>
                  <a:lnTo>
                    <a:pt x="241479" y="21040"/>
                  </a:lnTo>
                  <a:lnTo>
                    <a:pt x="242484" y="22532"/>
                  </a:lnTo>
                  <a:lnTo>
                    <a:pt x="71642" y="22532"/>
                  </a:lnTo>
                  <a:lnTo>
                    <a:pt x="52482" y="26417"/>
                  </a:lnTo>
                  <a:lnTo>
                    <a:pt x="36808" y="37000"/>
                  </a:lnTo>
                  <a:lnTo>
                    <a:pt x="26224" y="52675"/>
                  </a:lnTo>
                  <a:lnTo>
                    <a:pt x="22379" y="71642"/>
                  </a:lnTo>
                  <a:lnTo>
                    <a:pt x="22340" y="191045"/>
                  </a:lnTo>
                  <a:lnTo>
                    <a:pt x="26224" y="210174"/>
                  </a:lnTo>
                  <a:lnTo>
                    <a:pt x="36808" y="225783"/>
                  </a:lnTo>
                  <a:lnTo>
                    <a:pt x="52482" y="236300"/>
                  </a:lnTo>
                  <a:lnTo>
                    <a:pt x="71642" y="240155"/>
                  </a:lnTo>
                  <a:lnTo>
                    <a:pt x="242372" y="240155"/>
                  </a:lnTo>
                  <a:lnTo>
                    <a:pt x="241479" y="241479"/>
                  </a:lnTo>
                  <a:lnTo>
                    <a:pt x="218702" y="256853"/>
                  </a:lnTo>
                  <a:lnTo>
                    <a:pt x="190853" y="262495"/>
                  </a:lnTo>
                  <a:close/>
                </a:path>
                <a:path w="262890" h="262890">
                  <a:moveTo>
                    <a:pt x="242372" y="240155"/>
                  </a:moveTo>
                  <a:lnTo>
                    <a:pt x="190853" y="240155"/>
                  </a:lnTo>
                  <a:lnTo>
                    <a:pt x="209982" y="236300"/>
                  </a:lnTo>
                  <a:lnTo>
                    <a:pt x="225590" y="225783"/>
                  </a:lnTo>
                  <a:lnTo>
                    <a:pt x="236107" y="210174"/>
                  </a:lnTo>
                  <a:lnTo>
                    <a:pt x="239962" y="191045"/>
                  </a:lnTo>
                  <a:lnTo>
                    <a:pt x="239924" y="71642"/>
                  </a:lnTo>
                  <a:lnTo>
                    <a:pt x="236107" y="52594"/>
                  </a:lnTo>
                  <a:lnTo>
                    <a:pt x="225590" y="36928"/>
                  </a:lnTo>
                  <a:lnTo>
                    <a:pt x="209982" y="26390"/>
                  </a:lnTo>
                  <a:lnTo>
                    <a:pt x="190853" y="22532"/>
                  </a:lnTo>
                  <a:lnTo>
                    <a:pt x="242484" y="22532"/>
                  </a:lnTo>
                  <a:lnTo>
                    <a:pt x="256853" y="43873"/>
                  </a:lnTo>
                  <a:lnTo>
                    <a:pt x="262456" y="71642"/>
                  </a:lnTo>
                  <a:lnTo>
                    <a:pt x="262456" y="191045"/>
                  </a:lnTo>
                  <a:lnTo>
                    <a:pt x="256853" y="218702"/>
                  </a:lnTo>
                  <a:lnTo>
                    <a:pt x="242372" y="2401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41834" y="8892791"/>
              <a:ext cx="154646" cy="15483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580062" y="875220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457199"/>
                  </a:moveTo>
                  <a:lnTo>
                    <a:pt x="182615" y="452551"/>
                  </a:lnTo>
                  <a:lnTo>
                    <a:pt x="139745" y="439220"/>
                  </a:lnTo>
                  <a:lnTo>
                    <a:pt x="100919" y="418130"/>
                  </a:lnTo>
                  <a:lnTo>
                    <a:pt x="67068" y="390204"/>
                  </a:lnTo>
                  <a:lnTo>
                    <a:pt x="39120" y="356364"/>
                  </a:lnTo>
                  <a:lnTo>
                    <a:pt x="18006" y="317535"/>
                  </a:lnTo>
                  <a:lnTo>
                    <a:pt x="4656" y="274639"/>
                  </a:lnTo>
                  <a:lnTo>
                    <a:pt x="0" y="228599"/>
                  </a:lnTo>
                  <a:lnTo>
                    <a:pt x="4656" y="182615"/>
                  </a:lnTo>
                  <a:lnTo>
                    <a:pt x="18006" y="139745"/>
                  </a:lnTo>
                  <a:lnTo>
                    <a:pt x="39120" y="100919"/>
                  </a:lnTo>
                  <a:lnTo>
                    <a:pt x="67068" y="67068"/>
                  </a:lnTo>
                  <a:lnTo>
                    <a:pt x="100919" y="39120"/>
                  </a:lnTo>
                  <a:lnTo>
                    <a:pt x="139745" y="18006"/>
                  </a:lnTo>
                  <a:lnTo>
                    <a:pt x="182615" y="4656"/>
                  </a:lnTo>
                  <a:lnTo>
                    <a:pt x="228599" y="0"/>
                  </a:lnTo>
                  <a:lnTo>
                    <a:pt x="274639" y="4656"/>
                  </a:lnTo>
                  <a:lnTo>
                    <a:pt x="299899" y="12518"/>
                  </a:lnTo>
                  <a:lnTo>
                    <a:pt x="228599" y="12518"/>
                  </a:lnTo>
                  <a:lnTo>
                    <a:pt x="179094" y="18231"/>
                  </a:lnTo>
                  <a:lnTo>
                    <a:pt x="133628" y="34503"/>
                  </a:lnTo>
                  <a:lnTo>
                    <a:pt x="93505" y="60029"/>
                  </a:lnTo>
                  <a:lnTo>
                    <a:pt x="60029" y="93505"/>
                  </a:lnTo>
                  <a:lnTo>
                    <a:pt x="34503" y="133628"/>
                  </a:lnTo>
                  <a:lnTo>
                    <a:pt x="18231" y="179094"/>
                  </a:lnTo>
                  <a:lnTo>
                    <a:pt x="12518" y="228599"/>
                  </a:lnTo>
                  <a:lnTo>
                    <a:pt x="18231" y="278105"/>
                  </a:lnTo>
                  <a:lnTo>
                    <a:pt x="34503" y="323571"/>
                  </a:lnTo>
                  <a:lnTo>
                    <a:pt x="60029" y="363694"/>
                  </a:lnTo>
                  <a:lnTo>
                    <a:pt x="93505" y="397170"/>
                  </a:lnTo>
                  <a:lnTo>
                    <a:pt x="133628" y="422696"/>
                  </a:lnTo>
                  <a:lnTo>
                    <a:pt x="179094" y="438968"/>
                  </a:lnTo>
                  <a:lnTo>
                    <a:pt x="228599" y="444681"/>
                  </a:lnTo>
                  <a:lnTo>
                    <a:pt x="299961" y="444681"/>
                  </a:lnTo>
                  <a:lnTo>
                    <a:pt x="274639" y="452551"/>
                  </a:lnTo>
                  <a:lnTo>
                    <a:pt x="228599" y="457199"/>
                  </a:lnTo>
                  <a:close/>
                </a:path>
                <a:path w="457200" h="457200">
                  <a:moveTo>
                    <a:pt x="299961" y="444681"/>
                  </a:moveTo>
                  <a:lnTo>
                    <a:pt x="228599" y="444681"/>
                  </a:lnTo>
                  <a:lnTo>
                    <a:pt x="278105" y="438968"/>
                  </a:lnTo>
                  <a:lnTo>
                    <a:pt x="323571" y="422696"/>
                  </a:lnTo>
                  <a:lnTo>
                    <a:pt x="363694" y="397170"/>
                  </a:lnTo>
                  <a:lnTo>
                    <a:pt x="397170" y="363694"/>
                  </a:lnTo>
                  <a:lnTo>
                    <a:pt x="422696" y="323571"/>
                  </a:lnTo>
                  <a:lnTo>
                    <a:pt x="438968" y="278105"/>
                  </a:lnTo>
                  <a:lnTo>
                    <a:pt x="444681" y="228599"/>
                  </a:lnTo>
                  <a:lnTo>
                    <a:pt x="438968" y="179094"/>
                  </a:lnTo>
                  <a:lnTo>
                    <a:pt x="422696" y="133628"/>
                  </a:lnTo>
                  <a:lnTo>
                    <a:pt x="397170" y="93505"/>
                  </a:lnTo>
                  <a:lnTo>
                    <a:pt x="363694" y="60029"/>
                  </a:lnTo>
                  <a:lnTo>
                    <a:pt x="323571" y="34503"/>
                  </a:lnTo>
                  <a:lnTo>
                    <a:pt x="278105" y="18231"/>
                  </a:lnTo>
                  <a:lnTo>
                    <a:pt x="228599" y="12518"/>
                  </a:lnTo>
                  <a:lnTo>
                    <a:pt x="299899" y="12518"/>
                  </a:lnTo>
                  <a:lnTo>
                    <a:pt x="356364" y="39120"/>
                  </a:lnTo>
                  <a:lnTo>
                    <a:pt x="390204" y="67068"/>
                  </a:lnTo>
                  <a:lnTo>
                    <a:pt x="418130" y="100919"/>
                  </a:lnTo>
                  <a:lnTo>
                    <a:pt x="439220" y="139745"/>
                  </a:lnTo>
                  <a:lnTo>
                    <a:pt x="452551" y="182615"/>
                  </a:lnTo>
                  <a:lnTo>
                    <a:pt x="457199" y="228599"/>
                  </a:lnTo>
                  <a:lnTo>
                    <a:pt x="452551" y="274639"/>
                  </a:lnTo>
                  <a:lnTo>
                    <a:pt x="439220" y="317535"/>
                  </a:lnTo>
                  <a:lnTo>
                    <a:pt x="418130" y="356364"/>
                  </a:lnTo>
                  <a:lnTo>
                    <a:pt x="390204" y="390204"/>
                  </a:lnTo>
                  <a:lnTo>
                    <a:pt x="356364" y="418130"/>
                  </a:lnTo>
                  <a:lnTo>
                    <a:pt x="317535" y="439220"/>
                  </a:lnTo>
                  <a:lnTo>
                    <a:pt x="299961" y="4446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/>
          <p:nvPr/>
        </p:nvSpPr>
        <p:spPr>
          <a:xfrm>
            <a:off x="13313666" y="8826160"/>
            <a:ext cx="325755" cy="325755"/>
          </a:xfrm>
          <a:custGeom>
            <a:avLst/>
            <a:gdLst/>
            <a:ahLst/>
            <a:cxnLst/>
            <a:rect l="l" t="t" r="r" b="b"/>
            <a:pathLst>
              <a:path w="325755" h="325754">
                <a:moveTo>
                  <a:pt x="176111" y="1550"/>
                </a:moveTo>
                <a:lnTo>
                  <a:pt x="208260" y="39198"/>
                </a:lnTo>
                <a:lnTo>
                  <a:pt x="231224" y="79173"/>
                </a:lnTo>
                <a:lnTo>
                  <a:pt x="245002" y="120698"/>
                </a:lnTo>
                <a:lnTo>
                  <a:pt x="249595" y="162999"/>
                </a:lnTo>
                <a:lnTo>
                  <a:pt x="245002" y="205299"/>
                </a:lnTo>
                <a:lnTo>
                  <a:pt x="231224" y="246823"/>
                </a:lnTo>
                <a:lnTo>
                  <a:pt x="208260" y="286795"/>
                </a:lnTo>
                <a:lnTo>
                  <a:pt x="176111" y="324440"/>
                </a:lnTo>
              </a:path>
              <a:path w="325755" h="325754">
                <a:moveTo>
                  <a:pt x="36689" y="265517"/>
                </a:moveTo>
                <a:lnTo>
                  <a:pt x="76270" y="243120"/>
                </a:lnTo>
                <a:lnTo>
                  <a:pt x="118719" y="229682"/>
                </a:lnTo>
                <a:lnTo>
                  <a:pt x="162601" y="225203"/>
                </a:lnTo>
                <a:lnTo>
                  <a:pt x="206484" y="229682"/>
                </a:lnTo>
                <a:lnTo>
                  <a:pt x="248934" y="243120"/>
                </a:lnTo>
                <a:lnTo>
                  <a:pt x="288518" y="265517"/>
                </a:lnTo>
              </a:path>
              <a:path w="325755" h="325754">
                <a:moveTo>
                  <a:pt x="151905" y="0"/>
                </a:moveTo>
                <a:lnTo>
                  <a:pt x="119533" y="37907"/>
                </a:lnTo>
                <a:lnTo>
                  <a:pt x="96410" y="78157"/>
                </a:lnTo>
                <a:lnTo>
                  <a:pt x="82537" y="119970"/>
                </a:lnTo>
                <a:lnTo>
                  <a:pt x="77912" y="162565"/>
                </a:lnTo>
                <a:lnTo>
                  <a:pt x="82537" y="205159"/>
                </a:lnTo>
                <a:lnTo>
                  <a:pt x="96410" y="246972"/>
                </a:lnTo>
                <a:lnTo>
                  <a:pt x="119533" y="287223"/>
                </a:lnTo>
                <a:lnTo>
                  <a:pt x="151905" y="325130"/>
                </a:lnTo>
              </a:path>
              <a:path w="325755" h="325754">
                <a:moveTo>
                  <a:pt x="161765" y="169"/>
                </a:moveTo>
                <a:lnTo>
                  <a:pt x="118570" y="6199"/>
                </a:lnTo>
                <a:lnTo>
                  <a:pt x="79812" y="22789"/>
                </a:lnTo>
                <a:lnTo>
                  <a:pt x="47035" y="48382"/>
                </a:lnTo>
                <a:lnTo>
                  <a:pt x="21780" y="81420"/>
                </a:lnTo>
                <a:lnTo>
                  <a:pt x="5589" y="120345"/>
                </a:lnTo>
                <a:lnTo>
                  <a:pt x="5" y="163600"/>
                </a:lnTo>
                <a:lnTo>
                  <a:pt x="6033" y="206799"/>
                </a:lnTo>
                <a:lnTo>
                  <a:pt x="22623" y="245558"/>
                </a:lnTo>
                <a:lnTo>
                  <a:pt x="48216" y="278335"/>
                </a:lnTo>
                <a:lnTo>
                  <a:pt x="81256" y="303591"/>
                </a:lnTo>
                <a:lnTo>
                  <a:pt x="120184" y="319783"/>
                </a:lnTo>
                <a:lnTo>
                  <a:pt x="163441" y="325371"/>
                </a:lnTo>
                <a:lnTo>
                  <a:pt x="206634" y="319340"/>
                </a:lnTo>
                <a:lnTo>
                  <a:pt x="245391" y="302749"/>
                </a:lnTo>
                <a:lnTo>
                  <a:pt x="278169" y="277156"/>
                </a:lnTo>
                <a:lnTo>
                  <a:pt x="303425" y="244117"/>
                </a:lnTo>
                <a:lnTo>
                  <a:pt x="319616" y="205191"/>
                </a:lnTo>
                <a:lnTo>
                  <a:pt x="325201" y="161935"/>
                </a:lnTo>
                <a:lnTo>
                  <a:pt x="319252" y="119030"/>
                </a:lnTo>
                <a:lnTo>
                  <a:pt x="302872" y="80476"/>
                </a:lnTo>
                <a:lnTo>
                  <a:pt x="277581" y="47794"/>
                </a:lnTo>
                <a:lnTo>
                  <a:pt x="244899" y="22502"/>
                </a:lnTo>
                <a:lnTo>
                  <a:pt x="206346" y="6121"/>
                </a:lnTo>
                <a:lnTo>
                  <a:pt x="163441" y="169"/>
                </a:lnTo>
                <a:lnTo>
                  <a:pt x="161765" y="169"/>
                </a:lnTo>
                <a:close/>
              </a:path>
              <a:path w="325755" h="325754">
                <a:moveTo>
                  <a:pt x="162603" y="169"/>
                </a:moveTo>
                <a:lnTo>
                  <a:pt x="162603" y="325371"/>
                </a:lnTo>
              </a:path>
              <a:path w="325755" h="325754">
                <a:moveTo>
                  <a:pt x="325207" y="162767"/>
                </a:moveTo>
                <a:lnTo>
                  <a:pt x="0" y="162767"/>
                </a:lnTo>
              </a:path>
              <a:path w="325755" h="325754">
                <a:moveTo>
                  <a:pt x="36689" y="64937"/>
                </a:moveTo>
                <a:lnTo>
                  <a:pt x="76270" y="87331"/>
                </a:lnTo>
                <a:lnTo>
                  <a:pt x="118719" y="100768"/>
                </a:lnTo>
                <a:lnTo>
                  <a:pt x="162601" y="105247"/>
                </a:lnTo>
                <a:lnTo>
                  <a:pt x="206484" y="100768"/>
                </a:lnTo>
                <a:lnTo>
                  <a:pt x="248934" y="87331"/>
                </a:lnTo>
                <a:lnTo>
                  <a:pt x="288518" y="64937"/>
                </a:lnTo>
              </a:path>
            </a:pathLst>
          </a:custGeom>
          <a:ln w="166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005169" y="8771002"/>
            <a:ext cx="169926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75">
                <a:latin typeface="Trebuchet MS"/>
                <a:cs typeface="Trebuchet MS"/>
              </a:rPr>
              <a:t>(0351)</a:t>
            </a:r>
            <a:r>
              <a:rPr dirty="0" sz="2000" spc="-140">
                <a:latin typeface="Trebuchet MS"/>
                <a:cs typeface="Trebuchet MS"/>
              </a:rPr>
              <a:t> </a:t>
            </a:r>
            <a:r>
              <a:rPr dirty="0" sz="2000" spc="30">
                <a:latin typeface="Trebuchet MS"/>
                <a:cs typeface="Trebuchet MS"/>
              </a:rPr>
              <a:t>467127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72579" y="8771002"/>
            <a:ext cx="215265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60">
                <a:latin typeface="Trebuchet MS"/>
                <a:cs typeface="Trebuchet MS"/>
              </a:rPr>
              <a:t>ppidkotamadiun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731958" y="8771002"/>
            <a:ext cx="288099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95">
                <a:latin typeface="Trebuchet MS"/>
                <a:cs typeface="Trebuchet MS"/>
              </a:rPr>
              <a:t>ppid.madiunkota.go.id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695459" y="2213377"/>
            <a:ext cx="4897120" cy="45186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24130">
              <a:lnSpc>
                <a:spcPts val="13280"/>
              </a:lnSpc>
              <a:spcBef>
                <a:spcPts val="95"/>
              </a:spcBef>
            </a:pPr>
            <a:r>
              <a:rPr dirty="0" sz="13800" spc="-1885">
                <a:solidFill>
                  <a:srgbClr val="004AAC"/>
                </a:solidFill>
                <a:latin typeface="Microsoft Sans Serif"/>
                <a:cs typeface="Microsoft Sans Serif"/>
              </a:rPr>
              <a:t>terima</a:t>
            </a:r>
            <a:endParaRPr sz="13800">
              <a:latin typeface="Microsoft Sans Serif"/>
              <a:cs typeface="Microsoft Sans Serif"/>
            </a:endParaRPr>
          </a:p>
          <a:p>
            <a:pPr algn="ctr">
              <a:lnSpc>
                <a:spcPts val="22100"/>
              </a:lnSpc>
            </a:pPr>
            <a:r>
              <a:rPr dirty="0" sz="21150" spc="-3240">
                <a:solidFill>
                  <a:srgbClr val="000000"/>
                </a:solidFill>
              </a:rPr>
              <a:t>KASIH</a:t>
            </a:r>
            <a:endParaRPr sz="211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326" y="310782"/>
            <a:ext cx="9715499" cy="96678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994265">
              <a:lnSpc>
                <a:spcPct val="100000"/>
              </a:lnSpc>
              <a:spcBef>
                <a:spcPts val="100"/>
              </a:spcBef>
            </a:pPr>
            <a:r>
              <a:rPr dirty="0" spc="-360"/>
              <a:t>I</a:t>
            </a:r>
            <a:r>
              <a:rPr dirty="0" spc="-1385"/>
              <a:t>N</a:t>
            </a:r>
            <a:r>
              <a:rPr dirty="0" spc="-1135"/>
              <a:t>F</a:t>
            </a:r>
            <a:r>
              <a:rPr dirty="0" spc="-1939"/>
              <a:t>O</a:t>
            </a:r>
            <a:r>
              <a:rPr dirty="0" spc="-1125"/>
              <a:t>R</a:t>
            </a:r>
            <a:r>
              <a:rPr dirty="0" spc="-1030"/>
              <a:t>M</a:t>
            </a:r>
            <a:r>
              <a:rPr dirty="0" spc="-1150"/>
              <a:t>A</a:t>
            </a:r>
            <a:r>
              <a:rPr dirty="0" spc="-515"/>
              <a:t>S</a:t>
            </a:r>
            <a:r>
              <a:rPr dirty="0" spc="-740"/>
              <a:t>I</a:t>
            </a:r>
            <a:r>
              <a:rPr dirty="0" spc="-455"/>
              <a:t> </a:t>
            </a:r>
            <a:r>
              <a:rPr dirty="0" spc="-1090"/>
              <a:t>P</a:t>
            </a:r>
            <a:r>
              <a:rPr dirty="0" spc="-1714"/>
              <a:t>U</a:t>
            </a:r>
            <a:r>
              <a:rPr dirty="0" spc="-960"/>
              <a:t>B</a:t>
            </a:r>
            <a:r>
              <a:rPr dirty="0" spc="-1019"/>
              <a:t>L</a:t>
            </a:r>
            <a:r>
              <a:rPr dirty="0" spc="-360"/>
              <a:t>I</a:t>
            </a:r>
            <a:r>
              <a:rPr dirty="0" spc="-1350"/>
              <a:t>K</a:t>
            </a:r>
          </a:p>
        </p:txBody>
      </p:sp>
      <p:sp>
        <p:nvSpPr>
          <p:cNvPr id="4" name="object 4"/>
          <p:cNvSpPr/>
          <p:nvPr/>
        </p:nvSpPr>
        <p:spPr>
          <a:xfrm>
            <a:off x="13446151" y="5143855"/>
            <a:ext cx="857250" cy="685165"/>
          </a:xfrm>
          <a:custGeom>
            <a:avLst/>
            <a:gdLst/>
            <a:ahLst/>
            <a:cxnLst/>
            <a:rect l="l" t="t" r="r" b="b"/>
            <a:pathLst>
              <a:path w="857250" h="685164">
                <a:moveTo>
                  <a:pt x="451700" y="78409"/>
                </a:moveTo>
                <a:lnTo>
                  <a:pt x="416928" y="32258"/>
                </a:lnTo>
                <a:lnTo>
                  <a:pt x="0" y="342455"/>
                </a:lnTo>
                <a:lnTo>
                  <a:pt x="398741" y="639013"/>
                </a:lnTo>
                <a:lnTo>
                  <a:pt x="433514" y="592848"/>
                </a:lnTo>
                <a:lnTo>
                  <a:pt x="96824" y="342455"/>
                </a:lnTo>
                <a:lnTo>
                  <a:pt x="451700" y="78409"/>
                </a:lnTo>
                <a:close/>
              </a:path>
              <a:path w="857250" h="685164">
                <a:moveTo>
                  <a:pt x="700036" y="46164"/>
                </a:moveTo>
                <a:lnTo>
                  <a:pt x="665289" y="0"/>
                </a:lnTo>
                <a:lnTo>
                  <a:pt x="434187" y="171818"/>
                </a:lnTo>
                <a:lnTo>
                  <a:pt x="204927" y="342417"/>
                </a:lnTo>
                <a:lnTo>
                  <a:pt x="665264" y="684758"/>
                </a:lnTo>
                <a:lnTo>
                  <a:pt x="699998" y="638606"/>
                </a:lnTo>
                <a:lnTo>
                  <a:pt x="301752" y="342379"/>
                </a:lnTo>
                <a:lnTo>
                  <a:pt x="700036" y="46164"/>
                </a:lnTo>
                <a:close/>
              </a:path>
              <a:path w="857250" h="685164">
                <a:moveTo>
                  <a:pt x="857250" y="12319"/>
                </a:moveTo>
                <a:lnTo>
                  <a:pt x="413410" y="342379"/>
                </a:lnTo>
                <a:lnTo>
                  <a:pt x="857250" y="672452"/>
                </a:lnTo>
                <a:lnTo>
                  <a:pt x="857250" y="12319"/>
                </a:lnTo>
                <a:close/>
              </a:path>
            </a:pathLst>
          </a:custGeom>
          <a:solidFill>
            <a:srgbClr val="0725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682750" y="5143855"/>
            <a:ext cx="857250" cy="685165"/>
          </a:xfrm>
          <a:custGeom>
            <a:avLst/>
            <a:gdLst/>
            <a:ahLst/>
            <a:cxnLst/>
            <a:rect l="l" t="t" r="r" b="b"/>
            <a:pathLst>
              <a:path w="857250" h="685164">
                <a:moveTo>
                  <a:pt x="451700" y="78409"/>
                </a:moveTo>
                <a:lnTo>
                  <a:pt x="416928" y="32258"/>
                </a:lnTo>
                <a:lnTo>
                  <a:pt x="0" y="342455"/>
                </a:lnTo>
                <a:lnTo>
                  <a:pt x="398729" y="639013"/>
                </a:lnTo>
                <a:lnTo>
                  <a:pt x="433514" y="592848"/>
                </a:lnTo>
                <a:lnTo>
                  <a:pt x="96824" y="342455"/>
                </a:lnTo>
                <a:lnTo>
                  <a:pt x="451700" y="78409"/>
                </a:lnTo>
                <a:close/>
              </a:path>
              <a:path w="857250" h="685164">
                <a:moveTo>
                  <a:pt x="700036" y="46164"/>
                </a:moveTo>
                <a:lnTo>
                  <a:pt x="665289" y="0"/>
                </a:lnTo>
                <a:lnTo>
                  <a:pt x="434187" y="171818"/>
                </a:lnTo>
                <a:lnTo>
                  <a:pt x="204927" y="342417"/>
                </a:lnTo>
                <a:lnTo>
                  <a:pt x="665264" y="684758"/>
                </a:lnTo>
                <a:lnTo>
                  <a:pt x="699998" y="638606"/>
                </a:lnTo>
                <a:lnTo>
                  <a:pt x="301752" y="342379"/>
                </a:lnTo>
                <a:lnTo>
                  <a:pt x="700036" y="46164"/>
                </a:lnTo>
                <a:close/>
              </a:path>
              <a:path w="857250" h="685164">
                <a:moveTo>
                  <a:pt x="857250" y="12319"/>
                </a:moveTo>
                <a:lnTo>
                  <a:pt x="413410" y="342379"/>
                </a:lnTo>
                <a:lnTo>
                  <a:pt x="857250" y="672452"/>
                </a:lnTo>
                <a:lnTo>
                  <a:pt x="857250" y="12319"/>
                </a:lnTo>
                <a:close/>
              </a:path>
            </a:pathLst>
          </a:custGeom>
          <a:solidFill>
            <a:srgbClr val="072558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326" y="310782"/>
            <a:ext cx="9715499" cy="966787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3446151" y="5143855"/>
            <a:ext cx="857250" cy="685165"/>
          </a:xfrm>
          <a:custGeom>
            <a:avLst/>
            <a:gdLst/>
            <a:ahLst/>
            <a:cxnLst/>
            <a:rect l="l" t="t" r="r" b="b"/>
            <a:pathLst>
              <a:path w="857250" h="685164">
                <a:moveTo>
                  <a:pt x="451700" y="78409"/>
                </a:moveTo>
                <a:lnTo>
                  <a:pt x="416928" y="32258"/>
                </a:lnTo>
                <a:lnTo>
                  <a:pt x="0" y="342455"/>
                </a:lnTo>
                <a:lnTo>
                  <a:pt x="398741" y="639013"/>
                </a:lnTo>
                <a:lnTo>
                  <a:pt x="433514" y="592848"/>
                </a:lnTo>
                <a:lnTo>
                  <a:pt x="96824" y="342455"/>
                </a:lnTo>
                <a:lnTo>
                  <a:pt x="451700" y="78409"/>
                </a:lnTo>
                <a:close/>
              </a:path>
              <a:path w="857250" h="685164">
                <a:moveTo>
                  <a:pt x="700036" y="46164"/>
                </a:moveTo>
                <a:lnTo>
                  <a:pt x="665289" y="0"/>
                </a:lnTo>
                <a:lnTo>
                  <a:pt x="434187" y="171818"/>
                </a:lnTo>
                <a:lnTo>
                  <a:pt x="204927" y="342417"/>
                </a:lnTo>
                <a:lnTo>
                  <a:pt x="665264" y="684758"/>
                </a:lnTo>
                <a:lnTo>
                  <a:pt x="699998" y="638606"/>
                </a:lnTo>
                <a:lnTo>
                  <a:pt x="301752" y="342379"/>
                </a:lnTo>
                <a:lnTo>
                  <a:pt x="700036" y="46164"/>
                </a:lnTo>
                <a:close/>
              </a:path>
              <a:path w="857250" h="685164">
                <a:moveTo>
                  <a:pt x="857250" y="12319"/>
                </a:moveTo>
                <a:lnTo>
                  <a:pt x="413410" y="342379"/>
                </a:lnTo>
                <a:lnTo>
                  <a:pt x="857250" y="672452"/>
                </a:lnTo>
                <a:lnTo>
                  <a:pt x="857250" y="12319"/>
                </a:lnTo>
                <a:close/>
              </a:path>
            </a:pathLst>
          </a:custGeom>
          <a:solidFill>
            <a:srgbClr val="0725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682750" y="5143855"/>
            <a:ext cx="857250" cy="685165"/>
          </a:xfrm>
          <a:custGeom>
            <a:avLst/>
            <a:gdLst/>
            <a:ahLst/>
            <a:cxnLst/>
            <a:rect l="l" t="t" r="r" b="b"/>
            <a:pathLst>
              <a:path w="857250" h="685164">
                <a:moveTo>
                  <a:pt x="451700" y="78409"/>
                </a:moveTo>
                <a:lnTo>
                  <a:pt x="416928" y="32258"/>
                </a:lnTo>
                <a:lnTo>
                  <a:pt x="0" y="342455"/>
                </a:lnTo>
                <a:lnTo>
                  <a:pt x="398729" y="639013"/>
                </a:lnTo>
                <a:lnTo>
                  <a:pt x="433514" y="592848"/>
                </a:lnTo>
                <a:lnTo>
                  <a:pt x="96824" y="342455"/>
                </a:lnTo>
                <a:lnTo>
                  <a:pt x="451700" y="78409"/>
                </a:lnTo>
                <a:close/>
              </a:path>
              <a:path w="857250" h="685164">
                <a:moveTo>
                  <a:pt x="700036" y="46164"/>
                </a:moveTo>
                <a:lnTo>
                  <a:pt x="665289" y="0"/>
                </a:lnTo>
                <a:lnTo>
                  <a:pt x="434187" y="171818"/>
                </a:lnTo>
                <a:lnTo>
                  <a:pt x="204927" y="342417"/>
                </a:lnTo>
                <a:lnTo>
                  <a:pt x="665264" y="684758"/>
                </a:lnTo>
                <a:lnTo>
                  <a:pt x="699998" y="638606"/>
                </a:lnTo>
                <a:lnTo>
                  <a:pt x="301752" y="342379"/>
                </a:lnTo>
                <a:lnTo>
                  <a:pt x="700036" y="46164"/>
                </a:lnTo>
                <a:close/>
              </a:path>
              <a:path w="857250" h="685164">
                <a:moveTo>
                  <a:pt x="857250" y="12319"/>
                </a:moveTo>
                <a:lnTo>
                  <a:pt x="413410" y="342379"/>
                </a:lnTo>
                <a:lnTo>
                  <a:pt x="857250" y="672452"/>
                </a:lnTo>
                <a:lnTo>
                  <a:pt x="857250" y="12319"/>
                </a:lnTo>
                <a:close/>
              </a:path>
            </a:pathLst>
          </a:custGeom>
          <a:solidFill>
            <a:srgbClr val="0725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994265">
              <a:lnSpc>
                <a:spcPct val="100000"/>
              </a:lnSpc>
              <a:spcBef>
                <a:spcPts val="100"/>
              </a:spcBef>
            </a:pPr>
            <a:r>
              <a:rPr dirty="0" spc="-360"/>
              <a:t>I</a:t>
            </a:r>
            <a:r>
              <a:rPr dirty="0" spc="-1385"/>
              <a:t>N</a:t>
            </a:r>
            <a:r>
              <a:rPr dirty="0" spc="-1135"/>
              <a:t>F</a:t>
            </a:r>
            <a:r>
              <a:rPr dirty="0" spc="-1939"/>
              <a:t>O</a:t>
            </a:r>
            <a:r>
              <a:rPr dirty="0" spc="-1125"/>
              <a:t>R</a:t>
            </a:r>
            <a:r>
              <a:rPr dirty="0" spc="-1030"/>
              <a:t>M</a:t>
            </a:r>
            <a:r>
              <a:rPr dirty="0" spc="-1150"/>
              <a:t>A</a:t>
            </a:r>
            <a:r>
              <a:rPr dirty="0" spc="-515"/>
              <a:t>S</a:t>
            </a:r>
            <a:r>
              <a:rPr dirty="0" spc="-740"/>
              <a:t>I</a:t>
            </a:r>
            <a:r>
              <a:rPr dirty="0" spc="-455"/>
              <a:t> </a:t>
            </a:r>
            <a:r>
              <a:rPr dirty="0" spc="-1090"/>
              <a:t>P</a:t>
            </a:r>
            <a:r>
              <a:rPr dirty="0" spc="-1714"/>
              <a:t>U</a:t>
            </a:r>
            <a:r>
              <a:rPr dirty="0" spc="-960"/>
              <a:t>B</a:t>
            </a:r>
            <a:r>
              <a:rPr dirty="0" spc="-1019"/>
              <a:t>L</a:t>
            </a:r>
            <a:r>
              <a:rPr dirty="0" spc="-360"/>
              <a:t>I</a:t>
            </a:r>
            <a:r>
              <a:rPr dirty="0" spc="-1350"/>
              <a:t>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326" y="310779"/>
            <a:ext cx="9715499" cy="966787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3446151" y="5143855"/>
            <a:ext cx="857250" cy="685165"/>
          </a:xfrm>
          <a:custGeom>
            <a:avLst/>
            <a:gdLst/>
            <a:ahLst/>
            <a:cxnLst/>
            <a:rect l="l" t="t" r="r" b="b"/>
            <a:pathLst>
              <a:path w="857250" h="685164">
                <a:moveTo>
                  <a:pt x="451700" y="78409"/>
                </a:moveTo>
                <a:lnTo>
                  <a:pt x="416928" y="32258"/>
                </a:lnTo>
                <a:lnTo>
                  <a:pt x="0" y="342442"/>
                </a:lnTo>
                <a:lnTo>
                  <a:pt x="398741" y="639013"/>
                </a:lnTo>
                <a:lnTo>
                  <a:pt x="433514" y="592848"/>
                </a:lnTo>
                <a:lnTo>
                  <a:pt x="96824" y="342442"/>
                </a:lnTo>
                <a:lnTo>
                  <a:pt x="451700" y="78409"/>
                </a:lnTo>
                <a:close/>
              </a:path>
              <a:path w="857250" h="685164">
                <a:moveTo>
                  <a:pt x="700036" y="46164"/>
                </a:moveTo>
                <a:lnTo>
                  <a:pt x="665289" y="0"/>
                </a:lnTo>
                <a:lnTo>
                  <a:pt x="434187" y="171818"/>
                </a:lnTo>
                <a:lnTo>
                  <a:pt x="204927" y="342417"/>
                </a:lnTo>
                <a:lnTo>
                  <a:pt x="665264" y="684758"/>
                </a:lnTo>
                <a:lnTo>
                  <a:pt x="699998" y="638606"/>
                </a:lnTo>
                <a:lnTo>
                  <a:pt x="301752" y="342379"/>
                </a:lnTo>
                <a:lnTo>
                  <a:pt x="700036" y="46164"/>
                </a:lnTo>
                <a:close/>
              </a:path>
              <a:path w="857250" h="685164">
                <a:moveTo>
                  <a:pt x="857250" y="12306"/>
                </a:moveTo>
                <a:lnTo>
                  <a:pt x="413410" y="342379"/>
                </a:lnTo>
                <a:lnTo>
                  <a:pt x="857250" y="672452"/>
                </a:lnTo>
                <a:lnTo>
                  <a:pt x="857250" y="12306"/>
                </a:lnTo>
                <a:close/>
              </a:path>
            </a:pathLst>
          </a:custGeom>
          <a:solidFill>
            <a:srgbClr val="0725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682750" y="5143855"/>
            <a:ext cx="857250" cy="685165"/>
          </a:xfrm>
          <a:custGeom>
            <a:avLst/>
            <a:gdLst/>
            <a:ahLst/>
            <a:cxnLst/>
            <a:rect l="l" t="t" r="r" b="b"/>
            <a:pathLst>
              <a:path w="857250" h="685164">
                <a:moveTo>
                  <a:pt x="451700" y="78409"/>
                </a:moveTo>
                <a:lnTo>
                  <a:pt x="416928" y="32258"/>
                </a:lnTo>
                <a:lnTo>
                  <a:pt x="0" y="342442"/>
                </a:lnTo>
                <a:lnTo>
                  <a:pt x="398729" y="639013"/>
                </a:lnTo>
                <a:lnTo>
                  <a:pt x="433514" y="592848"/>
                </a:lnTo>
                <a:lnTo>
                  <a:pt x="96824" y="342442"/>
                </a:lnTo>
                <a:lnTo>
                  <a:pt x="451700" y="78409"/>
                </a:lnTo>
                <a:close/>
              </a:path>
              <a:path w="857250" h="685164">
                <a:moveTo>
                  <a:pt x="700036" y="46164"/>
                </a:moveTo>
                <a:lnTo>
                  <a:pt x="665289" y="0"/>
                </a:lnTo>
                <a:lnTo>
                  <a:pt x="434187" y="171818"/>
                </a:lnTo>
                <a:lnTo>
                  <a:pt x="204927" y="342417"/>
                </a:lnTo>
                <a:lnTo>
                  <a:pt x="665264" y="684758"/>
                </a:lnTo>
                <a:lnTo>
                  <a:pt x="699998" y="638606"/>
                </a:lnTo>
                <a:lnTo>
                  <a:pt x="301752" y="342379"/>
                </a:lnTo>
                <a:lnTo>
                  <a:pt x="700036" y="46164"/>
                </a:lnTo>
                <a:close/>
              </a:path>
              <a:path w="857250" h="685164">
                <a:moveTo>
                  <a:pt x="857250" y="12306"/>
                </a:moveTo>
                <a:lnTo>
                  <a:pt x="413410" y="342379"/>
                </a:lnTo>
                <a:lnTo>
                  <a:pt x="857250" y="672452"/>
                </a:lnTo>
                <a:lnTo>
                  <a:pt x="857250" y="12306"/>
                </a:lnTo>
                <a:close/>
              </a:path>
            </a:pathLst>
          </a:custGeom>
          <a:solidFill>
            <a:srgbClr val="0725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994265">
              <a:lnSpc>
                <a:spcPct val="100000"/>
              </a:lnSpc>
              <a:spcBef>
                <a:spcPts val="100"/>
              </a:spcBef>
            </a:pPr>
            <a:r>
              <a:rPr dirty="0" spc="-360"/>
              <a:t>I</a:t>
            </a:r>
            <a:r>
              <a:rPr dirty="0" spc="-1385"/>
              <a:t>N</a:t>
            </a:r>
            <a:r>
              <a:rPr dirty="0" spc="-1135"/>
              <a:t>F</a:t>
            </a:r>
            <a:r>
              <a:rPr dirty="0" spc="-1939"/>
              <a:t>O</a:t>
            </a:r>
            <a:r>
              <a:rPr dirty="0" spc="-1125"/>
              <a:t>R</a:t>
            </a:r>
            <a:r>
              <a:rPr dirty="0" spc="-1030"/>
              <a:t>M</a:t>
            </a:r>
            <a:r>
              <a:rPr dirty="0" spc="-1150"/>
              <a:t>A</a:t>
            </a:r>
            <a:r>
              <a:rPr dirty="0" spc="-515"/>
              <a:t>S</a:t>
            </a:r>
            <a:r>
              <a:rPr dirty="0" spc="-740"/>
              <a:t>I</a:t>
            </a:r>
            <a:r>
              <a:rPr dirty="0" spc="-455"/>
              <a:t> </a:t>
            </a:r>
            <a:r>
              <a:rPr dirty="0" spc="-1090"/>
              <a:t>P</a:t>
            </a:r>
            <a:r>
              <a:rPr dirty="0" spc="-1714"/>
              <a:t>U</a:t>
            </a:r>
            <a:r>
              <a:rPr dirty="0" spc="-960"/>
              <a:t>B</a:t>
            </a:r>
            <a:r>
              <a:rPr dirty="0" spc="-1019"/>
              <a:t>L</a:t>
            </a:r>
            <a:r>
              <a:rPr dirty="0" spc="-360"/>
              <a:t>I</a:t>
            </a:r>
            <a:r>
              <a:rPr dirty="0" spc="-1350"/>
              <a:t>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4895" y="730525"/>
            <a:ext cx="14489430" cy="8853805"/>
            <a:chOff x="1884895" y="730525"/>
            <a:chExt cx="14489430" cy="8853805"/>
          </a:xfrm>
        </p:grpSpPr>
        <p:sp>
          <p:nvSpPr>
            <p:cNvPr id="3" name="object 3"/>
            <p:cNvSpPr/>
            <p:nvPr/>
          </p:nvSpPr>
          <p:spPr>
            <a:xfrm>
              <a:off x="1884883" y="730528"/>
              <a:ext cx="14489430" cy="8853805"/>
            </a:xfrm>
            <a:custGeom>
              <a:avLst/>
              <a:gdLst/>
              <a:ahLst/>
              <a:cxnLst/>
              <a:rect l="l" t="t" r="r" b="b"/>
              <a:pathLst>
                <a:path w="14489430" h="8853805">
                  <a:moveTo>
                    <a:pt x="14489011" y="94386"/>
                  </a:moveTo>
                  <a:lnTo>
                    <a:pt x="14481582" y="57696"/>
                  </a:lnTo>
                  <a:lnTo>
                    <a:pt x="14473187" y="45262"/>
                  </a:lnTo>
                  <a:lnTo>
                    <a:pt x="14461325" y="27686"/>
                  </a:lnTo>
                  <a:lnTo>
                    <a:pt x="14431328" y="7442"/>
                  </a:lnTo>
                  <a:lnTo>
                    <a:pt x="14394637" y="0"/>
                  </a:lnTo>
                  <a:lnTo>
                    <a:pt x="94386" y="0"/>
                  </a:lnTo>
                  <a:lnTo>
                    <a:pt x="57696" y="7442"/>
                  </a:lnTo>
                  <a:lnTo>
                    <a:pt x="27698" y="27686"/>
                  </a:lnTo>
                  <a:lnTo>
                    <a:pt x="7442" y="57696"/>
                  </a:lnTo>
                  <a:lnTo>
                    <a:pt x="0" y="94386"/>
                  </a:lnTo>
                  <a:lnTo>
                    <a:pt x="0" y="8761400"/>
                  </a:lnTo>
                  <a:lnTo>
                    <a:pt x="7442" y="8798077"/>
                  </a:lnTo>
                  <a:lnTo>
                    <a:pt x="27698" y="8828087"/>
                  </a:lnTo>
                  <a:lnTo>
                    <a:pt x="57696" y="8848344"/>
                  </a:lnTo>
                  <a:lnTo>
                    <a:pt x="83439" y="8853551"/>
                  </a:lnTo>
                  <a:lnTo>
                    <a:pt x="14405572" y="8853551"/>
                  </a:lnTo>
                  <a:lnTo>
                    <a:pt x="14431328" y="8848344"/>
                  </a:lnTo>
                  <a:lnTo>
                    <a:pt x="14461325" y="8828087"/>
                  </a:lnTo>
                  <a:lnTo>
                    <a:pt x="14473187" y="8810511"/>
                  </a:lnTo>
                  <a:lnTo>
                    <a:pt x="14481582" y="8798077"/>
                  </a:lnTo>
                  <a:lnTo>
                    <a:pt x="14489011" y="8761400"/>
                  </a:lnTo>
                  <a:lnTo>
                    <a:pt x="14489011" y="94386"/>
                  </a:lnTo>
                  <a:close/>
                </a:path>
              </a:pathLst>
            </a:custGeom>
            <a:solidFill>
              <a:srgbClr val="95AFC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9810" y="1288021"/>
              <a:ext cx="13706474" cy="77152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9F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326" y="310781"/>
            <a:ext cx="9715499" cy="966787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3446151" y="5143855"/>
            <a:ext cx="857250" cy="685165"/>
          </a:xfrm>
          <a:custGeom>
            <a:avLst/>
            <a:gdLst/>
            <a:ahLst/>
            <a:cxnLst/>
            <a:rect l="l" t="t" r="r" b="b"/>
            <a:pathLst>
              <a:path w="857250" h="685164">
                <a:moveTo>
                  <a:pt x="451700" y="78409"/>
                </a:moveTo>
                <a:lnTo>
                  <a:pt x="416928" y="32258"/>
                </a:lnTo>
                <a:lnTo>
                  <a:pt x="0" y="342442"/>
                </a:lnTo>
                <a:lnTo>
                  <a:pt x="398741" y="639013"/>
                </a:lnTo>
                <a:lnTo>
                  <a:pt x="433514" y="592848"/>
                </a:lnTo>
                <a:lnTo>
                  <a:pt x="96824" y="342442"/>
                </a:lnTo>
                <a:lnTo>
                  <a:pt x="451700" y="78409"/>
                </a:lnTo>
                <a:close/>
              </a:path>
              <a:path w="857250" h="685164">
                <a:moveTo>
                  <a:pt x="700036" y="46164"/>
                </a:moveTo>
                <a:lnTo>
                  <a:pt x="665289" y="0"/>
                </a:lnTo>
                <a:lnTo>
                  <a:pt x="434187" y="171818"/>
                </a:lnTo>
                <a:lnTo>
                  <a:pt x="204927" y="342417"/>
                </a:lnTo>
                <a:lnTo>
                  <a:pt x="665264" y="684758"/>
                </a:lnTo>
                <a:lnTo>
                  <a:pt x="699998" y="638606"/>
                </a:lnTo>
                <a:lnTo>
                  <a:pt x="301752" y="342379"/>
                </a:lnTo>
                <a:lnTo>
                  <a:pt x="700036" y="46164"/>
                </a:lnTo>
                <a:close/>
              </a:path>
              <a:path w="857250" h="685164">
                <a:moveTo>
                  <a:pt x="857250" y="12306"/>
                </a:moveTo>
                <a:lnTo>
                  <a:pt x="413410" y="342379"/>
                </a:lnTo>
                <a:lnTo>
                  <a:pt x="857250" y="672452"/>
                </a:lnTo>
                <a:lnTo>
                  <a:pt x="857250" y="12306"/>
                </a:lnTo>
                <a:close/>
              </a:path>
            </a:pathLst>
          </a:custGeom>
          <a:solidFill>
            <a:srgbClr val="0725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682750" y="5143855"/>
            <a:ext cx="857250" cy="685165"/>
          </a:xfrm>
          <a:custGeom>
            <a:avLst/>
            <a:gdLst/>
            <a:ahLst/>
            <a:cxnLst/>
            <a:rect l="l" t="t" r="r" b="b"/>
            <a:pathLst>
              <a:path w="857250" h="685164">
                <a:moveTo>
                  <a:pt x="451700" y="78409"/>
                </a:moveTo>
                <a:lnTo>
                  <a:pt x="416928" y="32258"/>
                </a:lnTo>
                <a:lnTo>
                  <a:pt x="0" y="342442"/>
                </a:lnTo>
                <a:lnTo>
                  <a:pt x="398729" y="639013"/>
                </a:lnTo>
                <a:lnTo>
                  <a:pt x="433514" y="592848"/>
                </a:lnTo>
                <a:lnTo>
                  <a:pt x="96824" y="342442"/>
                </a:lnTo>
                <a:lnTo>
                  <a:pt x="451700" y="78409"/>
                </a:lnTo>
                <a:close/>
              </a:path>
              <a:path w="857250" h="685164">
                <a:moveTo>
                  <a:pt x="700036" y="46164"/>
                </a:moveTo>
                <a:lnTo>
                  <a:pt x="665289" y="0"/>
                </a:lnTo>
                <a:lnTo>
                  <a:pt x="434187" y="171818"/>
                </a:lnTo>
                <a:lnTo>
                  <a:pt x="204927" y="342417"/>
                </a:lnTo>
                <a:lnTo>
                  <a:pt x="665264" y="684758"/>
                </a:lnTo>
                <a:lnTo>
                  <a:pt x="699998" y="638606"/>
                </a:lnTo>
                <a:lnTo>
                  <a:pt x="301752" y="342379"/>
                </a:lnTo>
                <a:lnTo>
                  <a:pt x="700036" y="46164"/>
                </a:lnTo>
                <a:close/>
              </a:path>
              <a:path w="857250" h="685164">
                <a:moveTo>
                  <a:pt x="857250" y="12306"/>
                </a:moveTo>
                <a:lnTo>
                  <a:pt x="413410" y="342379"/>
                </a:lnTo>
                <a:lnTo>
                  <a:pt x="857250" y="672452"/>
                </a:lnTo>
                <a:lnTo>
                  <a:pt x="857250" y="12306"/>
                </a:lnTo>
                <a:close/>
              </a:path>
            </a:pathLst>
          </a:custGeom>
          <a:solidFill>
            <a:srgbClr val="0725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750541" y="4051831"/>
            <a:ext cx="7239634" cy="110299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050" spc="-1255"/>
              <a:t>T</a:t>
            </a:r>
            <a:r>
              <a:rPr dirty="0" sz="7050" spc="-1435"/>
              <a:t>U</a:t>
            </a:r>
            <a:r>
              <a:rPr dirty="0" sz="7050" spc="-1689"/>
              <a:t>G</a:t>
            </a:r>
            <a:r>
              <a:rPr dirty="0" sz="7050" spc="-960"/>
              <a:t>A</a:t>
            </a:r>
            <a:r>
              <a:rPr dirty="0" sz="7050" spc="-750"/>
              <a:t>S</a:t>
            </a:r>
            <a:r>
              <a:rPr dirty="0" sz="7050" spc="-380"/>
              <a:t> </a:t>
            </a:r>
            <a:r>
              <a:rPr dirty="0" sz="7050" spc="-1120"/>
              <a:t>D</a:t>
            </a:r>
            <a:r>
              <a:rPr dirty="0" sz="7050" spc="-960"/>
              <a:t>A</a:t>
            </a:r>
            <a:r>
              <a:rPr dirty="0" sz="7050" spc="-1485"/>
              <a:t>N</a:t>
            </a:r>
            <a:r>
              <a:rPr dirty="0" sz="7050" spc="-380"/>
              <a:t> </a:t>
            </a:r>
            <a:r>
              <a:rPr dirty="0" sz="7050" spc="-944"/>
              <a:t>F</a:t>
            </a:r>
            <a:r>
              <a:rPr dirty="0" sz="7050" spc="-1435"/>
              <a:t>U</a:t>
            </a:r>
            <a:r>
              <a:rPr dirty="0" sz="7050" spc="-1160"/>
              <a:t>N</a:t>
            </a:r>
            <a:r>
              <a:rPr dirty="0" sz="7050" spc="-1689"/>
              <a:t>G</a:t>
            </a:r>
            <a:r>
              <a:rPr dirty="0" sz="7050" spc="-425"/>
              <a:t>S</a:t>
            </a:r>
            <a:r>
              <a:rPr dirty="0" sz="7050" spc="-620"/>
              <a:t>I</a:t>
            </a:r>
            <a:r>
              <a:rPr dirty="0" sz="7050" spc="-380"/>
              <a:t> </a:t>
            </a:r>
            <a:r>
              <a:rPr dirty="0" sz="7050" spc="-910"/>
              <a:t>PP</a:t>
            </a:r>
            <a:r>
              <a:rPr dirty="0" sz="7050" spc="-295"/>
              <a:t>I</a:t>
            </a:r>
            <a:r>
              <a:rPr dirty="0" sz="7050" spc="-1445"/>
              <a:t>D</a:t>
            </a:r>
            <a:endParaRPr sz="70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57229" y="494907"/>
            <a:ext cx="6573520" cy="18364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850" spc="-1889">
                <a:solidFill>
                  <a:srgbClr val="004AAC"/>
                </a:solidFill>
              </a:rPr>
              <a:t>B</a:t>
            </a:r>
            <a:r>
              <a:rPr dirty="0" sz="11850" spc="-2160">
                <a:solidFill>
                  <a:srgbClr val="004AAC"/>
                </a:solidFill>
              </a:rPr>
              <a:t>A</a:t>
            </a:r>
            <a:r>
              <a:rPr dirty="0" sz="11850" spc="-2425">
                <a:solidFill>
                  <a:srgbClr val="004AAC"/>
                </a:solidFill>
              </a:rPr>
              <a:t>D</a:t>
            </a:r>
            <a:r>
              <a:rPr dirty="0" sz="11850" spc="-2160">
                <a:solidFill>
                  <a:srgbClr val="004AAC"/>
                </a:solidFill>
              </a:rPr>
              <a:t>A</a:t>
            </a:r>
            <a:r>
              <a:rPr dirty="0" sz="11850" spc="-2490">
                <a:solidFill>
                  <a:srgbClr val="004AAC"/>
                </a:solidFill>
              </a:rPr>
              <a:t>N</a:t>
            </a:r>
            <a:r>
              <a:rPr dirty="0" sz="11850" spc="-1730">
                <a:solidFill>
                  <a:srgbClr val="004AAC"/>
                </a:solidFill>
              </a:rPr>
              <a:t> </a:t>
            </a:r>
            <a:r>
              <a:rPr dirty="0" sz="11850" spc="-2075">
                <a:solidFill>
                  <a:srgbClr val="004AAC"/>
                </a:solidFill>
              </a:rPr>
              <a:t>P</a:t>
            </a:r>
            <a:r>
              <a:rPr dirty="0" sz="11850" spc="-2960">
                <a:solidFill>
                  <a:srgbClr val="004AAC"/>
                </a:solidFill>
              </a:rPr>
              <a:t>U</a:t>
            </a:r>
            <a:r>
              <a:rPr dirty="0" sz="11850" spc="-1889">
                <a:solidFill>
                  <a:srgbClr val="004AAC"/>
                </a:solidFill>
              </a:rPr>
              <a:t>B</a:t>
            </a:r>
            <a:r>
              <a:rPr dirty="0" sz="11850" spc="-1980">
                <a:solidFill>
                  <a:srgbClr val="004AAC"/>
                </a:solidFill>
              </a:rPr>
              <a:t>L</a:t>
            </a:r>
            <a:r>
              <a:rPr dirty="0" sz="11850" spc="-1045">
                <a:solidFill>
                  <a:srgbClr val="004AAC"/>
                </a:solidFill>
              </a:rPr>
              <a:t>I</a:t>
            </a:r>
            <a:r>
              <a:rPr dirty="0" sz="11850" spc="-1905">
                <a:solidFill>
                  <a:srgbClr val="004AAC"/>
                </a:solidFill>
              </a:rPr>
              <a:t>K</a:t>
            </a:r>
            <a:endParaRPr sz="11850"/>
          </a:p>
        </p:txBody>
      </p:sp>
      <p:sp>
        <p:nvSpPr>
          <p:cNvPr id="3" name="object 3"/>
          <p:cNvSpPr/>
          <p:nvPr/>
        </p:nvSpPr>
        <p:spPr>
          <a:xfrm>
            <a:off x="1028687" y="2684385"/>
            <a:ext cx="16230600" cy="6169660"/>
          </a:xfrm>
          <a:custGeom>
            <a:avLst/>
            <a:gdLst/>
            <a:ahLst/>
            <a:cxnLst/>
            <a:rect l="l" t="t" r="r" b="b"/>
            <a:pathLst>
              <a:path w="16230600" h="6169659">
                <a:moveTo>
                  <a:pt x="16230448" y="93611"/>
                </a:moveTo>
                <a:lnTo>
                  <a:pt x="16214789" y="45262"/>
                </a:lnTo>
                <a:lnTo>
                  <a:pt x="16172917" y="7429"/>
                </a:lnTo>
                <a:lnTo>
                  <a:pt x="16136227" y="0"/>
                </a:lnTo>
                <a:lnTo>
                  <a:pt x="94386" y="0"/>
                </a:lnTo>
                <a:lnTo>
                  <a:pt x="57696" y="7429"/>
                </a:lnTo>
                <a:lnTo>
                  <a:pt x="27698" y="27686"/>
                </a:lnTo>
                <a:lnTo>
                  <a:pt x="7442" y="57696"/>
                </a:lnTo>
                <a:lnTo>
                  <a:pt x="0" y="94373"/>
                </a:lnTo>
                <a:lnTo>
                  <a:pt x="0" y="6074956"/>
                </a:lnTo>
                <a:lnTo>
                  <a:pt x="7442" y="6111646"/>
                </a:lnTo>
                <a:lnTo>
                  <a:pt x="27698" y="6141644"/>
                </a:lnTo>
                <a:lnTo>
                  <a:pt x="57696" y="6161900"/>
                </a:lnTo>
                <a:lnTo>
                  <a:pt x="94386" y="6169342"/>
                </a:lnTo>
                <a:lnTo>
                  <a:pt x="16136227" y="6169342"/>
                </a:lnTo>
                <a:lnTo>
                  <a:pt x="16202914" y="6141644"/>
                </a:lnTo>
                <a:lnTo>
                  <a:pt x="16230448" y="6075718"/>
                </a:lnTo>
                <a:lnTo>
                  <a:pt x="16230448" y="9361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901417" y="2974240"/>
            <a:ext cx="691515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95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4200" spc="-77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200" spc="-68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61384" y="2974240"/>
            <a:ext cx="997585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1215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dirty="0" sz="4200" spc="-77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200" spc="-930">
                <a:solidFill>
                  <a:srgbClr val="FFFFFF"/>
                </a:solidFill>
                <a:latin typeface="Trebuchet MS"/>
                <a:cs typeface="Trebuchet MS"/>
              </a:rPr>
              <a:t>J</a:t>
            </a:r>
            <a:r>
              <a:rPr dirty="0" sz="4200" spc="-37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4200" spc="-675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endParaRPr sz="42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19180" y="3931558"/>
            <a:ext cx="16249650" cy="506095"/>
            <a:chOff x="1019180" y="3931558"/>
            <a:chExt cx="16249650" cy="506095"/>
          </a:xfrm>
        </p:grpSpPr>
        <p:sp>
          <p:nvSpPr>
            <p:cNvPr id="7" name="object 7"/>
            <p:cNvSpPr/>
            <p:nvPr/>
          </p:nvSpPr>
          <p:spPr>
            <a:xfrm>
              <a:off x="1028705" y="3941083"/>
              <a:ext cx="16230600" cy="9525"/>
            </a:xfrm>
            <a:custGeom>
              <a:avLst/>
              <a:gdLst/>
              <a:ahLst/>
              <a:cxnLst/>
              <a:rect l="l" t="t" r="r" b="b"/>
              <a:pathLst>
                <a:path w="16230600" h="9525">
                  <a:moveTo>
                    <a:pt x="0" y="0"/>
                  </a:moveTo>
                  <a:lnTo>
                    <a:pt x="16230598" y="9524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3665" y="4351566"/>
              <a:ext cx="85725" cy="8572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732215" y="4132479"/>
            <a:ext cx="1213485" cy="806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8099"/>
              </a:lnSpc>
              <a:spcBef>
                <a:spcPts val="100"/>
              </a:spcBef>
            </a:pPr>
            <a:r>
              <a:rPr dirty="0" sz="2000" spc="150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2000" spc="28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2000" spc="19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2000" spc="204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2000" spc="65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2000" spc="40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2000" spc="-100">
                <a:solidFill>
                  <a:srgbClr val="FFFFFF"/>
                </a:solidFill>
                <a:latin typeface="Lucida Sans Unicode"/>
                <a:cs typeface="Lucida Sans Unicode"/>
              </a:rPr>
              <a:t>k  </a:t>
            </a:r>
            <a:r>
              <a:rPr dirty="0" sz="2000" spc="105">
                <a:solidFill>
                  <a:srgbClr val="FFFFFF"/>
                </a:solidFill>
                <a:latin typeface="Lucida Sans Unicode"/>
                <a:cs typeface="Lucida Sans Unicode"/>
              </a:rPr>
              <a:t>Publik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7537" y="4132479"/>
            <a:ext cx="1840230" cy="806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3670" marR="5080" indent="-141605">
              <a:lnSpc>
                <a:spcPct val="128099"/>
              </a:lnSpc>
              <a:spcBef>
                <a:spcPts val="100"/>
              </a:spcBef>
            </a:pPr>
            <a:r>
              <a:rPr dirty="0" sz="2000" spc="34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2000" spc="28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2000" spc="34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2000" spc="245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dirty="0" sz="2000" spc="28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2000" spc="8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2000" spc="6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2000" spc="15">
                <a:solidFill>
                  <a:srgbClr val="FFFFFF"/>
                </a:solidFill>
                <a:latin typeface="Lucida Sans Unicode"/>
                <a:cs typeface="Lucida Sans Unicode"/>
              </a:rPr>
              <a:t>k</a:t>
            </a:r>
            <a:r>
              <a:rPr dirty="0" sz="2000" spc="40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2000" spc="25">
                <a:solidFill>
                  <a:srgbClr val="FFFFFF"/>
                </a:solidFill>
                <a:latin typeface="Lucida Sans Unicode"/>
                <a:cs typeface="Lucida Sans Unicode"/>
              </a:rPr>
              <a:t>n  </a:t>
            </a:r>
            <a:r>
              <a:rPr dirty="0" sz="2000" spc="229">
                <a:solidFill>
                  <a:srgbClr val="FFFFFF"/>
                </a:solidFill>
                <a:latin typeface="Lucida Sans Unicode"/>
                <a:cs typeface="Lucida Sans Unicode"/>
              </a:rPr>
              <a:t>yang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16442" y="4132479"/>
            <a:ext cx="1855470" cy="806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72440">
              <a:lnSpc>
                <a:spcPct val="128099"/>
              </a:lnSpc>
              <a:spcBef>
                <a:spcPts val="100"/>
              </a:spcBef>
            </a:pPr>
            <a:r>
              <a:rPr dirty="0" sz="2000" spc="7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2000" spc="19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2000" spc="75">
                <a:solidFill>
                  <a:srgbClr val="FFFFFF"/>
                </a:solidFill>
                <a:latin typeface="Lucida Sans Unicode"/>
                <a:cs typeface="Lucida Sans Unicode"/>
              </a:rPr>
              <a:t>f</a:t>
            </a:r>
            <a:r>
              <a:rPr dirty="0" sz="2000" spc="204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2000" spc="8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2000" spc="34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2000" spc="40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2000" spc="17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2000" spc="-95">
                <a:solidFill>
                  <a:srgbClr val="FFFFFF"/>
                </a:solidFill>
                <a:latin typeface="Lucida Sans Unicode"/>
                <a:cs typeface="Lucida Sans Unicode"/>
              </a:rPr>
              <a:t>i  </a:t>
            </a:r>
            <a:r>
              <a:rPr dirty="0" sz="2000" spc="175">
                <a:solidFill>
                  <a:srgbClr val="FFFFFF"/>
                </a:solidFill>
                <a:latin typeface="Lucida Sans Unicode"/>
                <a:cs typeface="Lucida Sans Unicode"/>
              </a:rPr>
              <a:t>dikecualikan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503665" y="4336789"/>
            <a:ext cx="7237095" cy="3686175"/>
            <a:chOff x="2503665" y="4336789"/>
            <a:chExt cx="7237095" cy="368617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3665" y="5523141"/>
              <a:ext cx="85725" cy="857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3665" y="6694716"/>
              <a:ext cx="85725" cy="857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4941" y="4336789"/>
              <a:ext cx="85725" cy="857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4941" y="5136889"/>
              <a:ext cx="85725" cy="857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4941" y="5536939"/>
              <a:ext cx="85725" cy="857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4941" y="6737089"/>
              <a:ext cx="85725" cy="8572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4941" y="7937239"/>
              <a:ext cx="85725" cy="8572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732215" y="4913529"/>
            <a:ext cx="5439410" cy="3540125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775"/>
              </a:spcBef>
            </a:pPr>
            <a:r>
              <a:rPr dirty="0" sz="2000" spc="215">
                <a:solidFill>
                  <a:srgbClr val="FFFFFF"/>
                </a:solidFill>
                <a:latin typeface="Lucida Sans Unicode"/>
                <a:cs typeface="Lucida Sans Unicode"/>
              </a:rPr>
              <a:t>berdasarkan</a:t>
            </a:r>
            <a:r>
              <a:rPr dirty="0" sz="2000" spc="1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225">
                <a:solidFill>
                  <a:srgbClr val="FFFFFF"/>
                </a:solidFill>
                <a:latin typeface="Lucida Sans Unicode"/>
                <a:cs typeface="Lucida Sans Unicode"/>
              </a:rPr>
              <a:t>undang-undang</a:t>
            </a:r>
            <a:endParaRPr sz="2000">
              <a:latin typeface="Lucida Sans Unicode"/>
              <a:cs typeface="Lucida Sans Unicode"/>
            </a:endParaRPr>
          </a:p>
          <a:p>
            <a:pPr algn="just" marL="12700" marR="5080">
              <a:lnSpc>
                <a:spcPct val="128099"/>
              </a:lnSpc>
            </a:pPr>
            <a:r>
              <a:rPr dirty="0" sz="2000" spc="165">
                <a:solidFill>
                  <a:srgbClr val="FFFFFF"/>
                </a:solidFill>
                <a:latin typeface="Lucida Sans Unicode"/>
                <a:cs typeface="Lucida Sans Unicode"/>
              </a:rPr>
              <a:t>Menolak</a:t>
            </a:r>
            <a:r>
              <a:rPr dirty="0" sz="2000" spc="1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210">
                <a:solidFill>
                  <a:srgbClr val="FFFFFF"/>
                </a:solidFill>
                <a:latin typeface="Lucida Sans Unicode"/>
                <a:cs typeface="Lucida Sans Unicode"/>
              </a:rPr>
              <a:t>memberikan</a:t>
            </a:r>
            <a:r>
              <a:rPr dirty="0" sz="2000" spc="10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60">
                <a:solidFill>
                  <a:srgbClr val="FFFFFF"/>
                </a:solidFill>
                <a:latin typeface="Lucida Sans Unicode"/>
                <a:cs typeface="Lucida Sans Unicode"/>
              </a:rPr>
              <a:t>Informasi </a:t>
            </a:r>
            <a:r>
              <a:rPr dirty="0" sz="2000" spc="1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05">
                <a:solidFill>
                  <a:srgbClr val="FFFFFF"/>
                </a:solidFill>
                <a:latin typeface="Lucida Sans Unicode"/>
                <a:cs typeface="Lucida Sans Unicode"/>
              </a:rPr>
              <a:t>Publik</a:t>
            </a:r>
            <a:r>
              <a:rPr dirty="0" sz="2000" spc="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240">
                <a:solidFill>
                  <a:srgbClr val="FFFFFF"/>
                </a:solidFill>
                <a:latin typeface="Lucida Sans Unicode"/>
                <a:cs typeface="Lucida Sans Unicode"/>
              </a:rPr>
              <a:t>apabila </a:t>
            </a:r>
            <a:r>
              <a:rPr dirty="0" sz="2000" spc="140">
                <a:solidFill>
                  <a:srgbClr val="FFFFFF"/>
                </a:solidFill>
                <a:latin typeface="Lucida Sans Unicode"/>
                <a:cs typeface="Lucida Sans Unicode"/>
              </a:rPr>
              <a:t>tidak </a:t>
            </a:r>
            <a:r>
              <a:rPr dirty="0" sz="2000" spc="190">
                <a:solidFill>
                  <a:srgbClr val="FFFFFF"/>
                </a:solidFill>
                <a:latin typeface="Lucida Sans Unicode"/>
                <a:cs typeface="Lucida Sans Unicode"/>
              </a:rPr>
              <a:t>sesuai </a:t>
            </a:r>
            <a:r>
              <a:rPr dirty="0" sz="2000" spc="235">
                <a:solidFill>
                  <a:srgbClr val="FFFFFF"/>
                </a:solidFill>
                <a:latin typeface="Lucida Sans Unicode"/>
                <a:cs typeface="Lucida Sans Unicode"/>
              </a:rPr>
              <a:t>dengan </a:t>
            </a:r>
            <a:r>
              <a:rPr dirty="0" sz="2000" spc="2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204">
                <a:solidFill>
                  <a:srgbClr val="FFFFFF"/>
                </a:solidFill>
                <a:latin typeface="Lucida Sans Unicode"/>
                <a:cs typeface="Lucida Sans Unicode"/>
              </a:rPr>
              <a:t>peraturan</a:t>
            </a:r>
            <a:r>
              <a:rPr dirty="0" sz="2000" spc="2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25">
                <a:solidFill>
                  <a:srgbClr val="FFFFFF"/>
                </a:solidFill>
                <a:latin typeface="Lucida Sans Unicode"/>
                <a:cs typeface="Lucida Sans Unicode"/>
              </a:rPr>
              <a:t>Komisi</a:t>
            </a:r>
            <a:r>
              <a:rPr dirty="0" sz="2000" spc="2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60">
                <a:solidFill>
                  <a:srgbClr val="FFFFFF"/>
                </a:solidFill>
                <a:latin typeface="Lucida Sans Unicode"/>
                <a:cs typeface="Lucida Sans Unicode"/>
              </a:rPr>
              <a:t>Informasi</a:t>
            </a:r>
            <a:r>
              <a:rPr dirty="0" sz="2000" spc="2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55">
                <a:solidFill>
                  <a:srgbClr val="FFFFFF"/>
                </a:solidFill>
                <a:latin typeface="Lucida Sans Unicode"/>
                <a:cs typeface="Lucida Sans Unicode"/>
              </a:rPr>
              <a:t>ini</a:t>
            </a:r>
            <a:endParaRPr sz="2000">
              <a:latin typeface="Lucida Sans Unicode"/>
              <a:cs typeface="Lucida Sans Unicode"/>
            </a:endParaRPr>
          </a:p>
          <a:p>
            <a:pPr algn="just" marL="12700" marR="5080">
              <a:lnSpc>
                <a:spcPct val="128099"/>
              </a:lnSpc>
              <a:tabLst>
                <a:tab pos="2850515" algn="l"/>
              </a:tabLst>
            </a:pPr>
            <a:r>
              <a:rPr dirty="0" sz="2000" spc="195">
                <a:solidFill>
                  <a:srgbClr val="FFFFFF"/>
                </a:solidFill>
                <a:latin typeface="Lucida Sans Unicode"/>
                <a:cs typeface="Lucida Sans Unicode"/>
              </a:rPr>
              <a:t>Memperoleh</a:t>
            </a:r>
            <a:r>
              <a:rPr dirty="0" sz="2000" spc="2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85">
                <a:solidFill>
                  <a:srgbClr val="FFFFFF"/>
                </a:solidFill>
                <a:latin typeface="Lucida Sans Unicode"/>
                <a:cs typeface="Lucida Sans Unicode"/>
              </a:rPr>
              <a:t>suatu</a:t>
            </a:r>
            <a:r>
              <a:rPr dirty="0" sz="2000" spc="1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60">
                <a:solidFill>
                  <a:srgbClr val="FFFFFF"/>
                </a:solidFill>
                <a:latin typeface="Lucida Sans Unicode"/>
                <a:cs typeface="Lucida Sans Unicode"/>
              </a:rPr>
              <a:t>Informasi</a:t>
            </a:r>
            <a:r>
              <a:rPr dirty="0" sz="2000" spc="1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05">
                <a:solidFill>
                  <a:srgbClr val="FFFFFF"/>
                </a:solidFill>
                <a:latin typeface="Lucida Sans Unicode"/>
                <a:cs typeface="Lucida Sans Unicode"/>
              </a:rPr>
              <a:t>Publik </a:t>
            </a:r>
            <a:r>
              <a:rPr dirty="0" sz="2000" spc="-6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60">
                <a:solidFill>
                  <a:srgbClr val="FFFFFF"/>
                </a:solidFill>
                <a:latin typeface="Lucida Sans Unicode"/>
                <a:cs typeface="Lucida Sans Unicode"/>
              </a:rPr>
              <a:t>dari </a:t>
            </a:r>
            <a:r>
              <a:rPr dirty="0" sz="2000" spc="260">
                <a:solidFill>
                  <a:srgbClr val="FFFFFF"/>
                </a:solidFill>
                <a:latin typeface="Lucida Sans Unicode"/>
                <a:cs typeface="Lucida Sans Unicode"/>
              </a:rPr>
              <a:t>Badan </a:t>
            </a:r>
            <a:r>
              <a:rPr dirty="0" sz="2000" spc="105">
                <a:solidFill>
                  <a:srgbClr val="FFFFFF"/>
                </a:solidFill>
                <a:latin typeface="Lucida Sans Unicode"/>
                <a:cs typeface="Lucida Sans Unicode"/>
              </a:rPr>
              <a:t>Publik</a:t>
            </a:r>
            <a:r>
              <a:rPr dirty="0" sz="2000" spc="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200">
                <a:solidFill>
                  <a:srgbClr val="FFFFFF"/>
                </a:solidFill>
                <a:latin typeface="Lucida Sans Unicode"/>
                <a:cs typeface="Lucida Sans Unicode"/>
              </a:rPr>
              <a:t>lainnya</a:t>
            </a:r>
            <a:r>
              <a:rPr dirty="0" sz="2000" spc="20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235">
                <a:solidFill>
                  <a:srgbClr val="FFFFFF"/>
                </a:solidFill>
                <a:latin typeface="Lucida Sans Unicode"/>
                <a:cs typeface="Lucida Sans Unicode"/>
              </a:rPr>
              <a:t>dengan </a:t>
            </a:r>
            <a:r>
              <a:rPr dirty="0" sz="2000" spc="2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215">
                <a:solidFill>
                  <a:srgbClr val="FFFFFF"/>
                </a:solidFill>
                <a:latin typeface="Lucida Sans Unicode"/>
                <a:cs typeface="Lucida Sans Unicode"/>
              </a:rPr>
              <a:t>mekanisme</a:t>
            </a:r>
            <a:r>
              <a:rPr dirty="0" sz="2000" spc="2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225">
                <a:solidFill>
                  <a:srgbClr val="FFFFFF"/>
                </a:solidFill>
                <a:latin typeface="Lucida Sans Unicode"/>
                <a:cs typeface="Lucida Sans Unicode"/>
              </a:rPr>
              <a:t>Bantuan</a:t>
            </a:r>
            <a:r>
              <a:rPr dirty="0" sz="2000" spc="229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204">
                <a:solidFill>
                  <a:srgbClr val="FFFFFF"/>
                </a:solidFill>
                <a:latin typeface="Lucida Sans Unicode"/>
                <a:cs typeface="Lucida Sans Unicode"/>
              </a:rPr>
              <a:t>Kedinasan </a:t>
            </a:r>
            <a:r>
              <a:rPr dirty="0" sz="2000" spc="2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245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2000" spc="40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2000" spc="65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2000" spc="40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2000" spc="190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200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dirty="0" sz="2000" spc="245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2000" spc="28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2000" spc="19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2000" spc="235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2000" spc="28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2000" spc="65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2000" spc="28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2000" spc="19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2000" spc="254">
                <a:solidFill>
                  <a:srgbClr val="FFFFFF"/>
                </a:solidFill>
                <a:latin typeface="Lucida Sans Unicode"/>
                <a:cs typeface="Lucida Sans Unicode"/>
              </a:rPr>
              <a:t>gg</a:t>
            </a:r>
            <a:r>
              <a:rPr dirty="0" sz="2000" spc="40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2000" spc="8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2000" spc="400">
                <a:solidFill>
                  <a:srgbClr val="FFFFFF"/>
                </a:solidFill>
                <a:latin typeface="Lucida Sans Unicode"/>
                <a:cs typeface="Lucida Sans Unicode"/>
              </a:rPr>
              <a:t>aa</a:t>
            </a:r>
            <a:r>
              <a:rPr dirty="0" sz="2000" spc="25">
                <a:solidFill>
                  <a:srgbClr val="FFFFFF"/>
                </a:solidFill>
                <a:latin typeface="Lucida Sans Unicode"/>
                <a:cs typeface="Lucida Sans Unicode"/>
              </a:rPr>
              <a:t>n  </a:t>
            </a:r>
            <a:r>
              <a:rPr dirty="0" sz="2000" spc="220">
                <a:solidFill>
                  <a:srgbClr val="FFFFFF"/>
                </a:solidFill>
                <a:latin typeface="Lucida Sans Unicode"/>
                <a:cs typeface="Lucida Sans Unicode"/>
              </a:rPr>
              <a:t>pemerintahan </a:t>
            </a:r>
            <a:r>
              <a:rPr dirty="0" sz="2000" spc="225">
                <a:solidFill>
                  <a:srgbClr val="FFFFFF"/>
                </a:solidFill>
                <a:latin typeface="Lucida Sans Unicode"/>
                <a:cs typeface="Lucida Sans Unicode"/>
              </a:rPr>
              <a:t>dan</a:t>
            </a:r>
            <a:r>
              <a:rPr dirty="0" sz="2000" spc="2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250">
                <a:solidFill>
                  <a:srgbClr val="FFFFFF"/>
                </a:solidFill>
                <a:latin typeface="Lucida Sans Unicode"/>
                <a:cs typeface="Lucida Sans Unicode"/>
              </a:rPr>
              <a:t>pelayanan</a:t>
            </a:r>
            <a:r>
              <a:rPr dirty="0" sz="2000" spc="2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10">
                <a:solidFill>
                  <a:srgbClr val="FFFFFF"/>
                </a:solidFill>
                <a:latin typeface="Lucida Sans Unicode"/>
                <a:cs typeface="Lucida Sans Unicode"/>
              </a:rPr>
              <a:t>publik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883491" y="4108176"/>
            <a:ext cx="5985510" cy="4425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9525">
              <a:lnSpc>
                <a:spcPct val="131300"/>
              </a:lnSpc>
              <a:spcBef>
                <a:spcPts val="95"/>
              </a:spcBef>
            </a:pPr>
            <a:r>
              <a:rPr dirty="0" sz="2000" spc="40">
                <a:solidFill>
                  <a:srgbClr val="FFFFFF"/>
                </a:solidFill>
                <a:latin typeface="Lucida Sans Unicode"/>
                <a:cs typeface="Lucida Sans Unicode"/>
              </a:rPr>
              <a:t>Menyediakan, </a:t>
            </a:r>
            <a:r>
              <a:rPr dirty="0" sz="2000" spc="60">
                <a:solidFill>
                  <a:srgbClr val="FFFFFF"/>
                </a:solidFill>
                <a:latin typeface="Lucida Sans Unicode"/>
                <a:cs typeface="Lucida Sans Unicode"/>
              </a:rPr>
              <a:t>membuka, </a:t>
            </a:r>
            <a:r>
              <a:rPr dirty="0" sz="2000" spc="120">
                <a:solidFill>
                  <a:srgbClr val="FFFFFF"/>
                </a:solidFill>
                <a:latin typeface="Lucida Sans Unicode"/>
                <a:cs typeface="Lucida Sans Unicode"/>
              </a:rPr>
              <a:t>dan </a:t>
            </a:r>
            <a:r>
              <a:rPr dirty="0" sz="2000" spc="65">
                <a:solidFill>
                  <a:srgbClr val="FFFFFF"/>
                </a:solidFill>
                <a:latin typeface="Lucida Sans Unicode"/>
                <a:cs typeface="Lucida Sans Unicode"/>
              </a:rPr>
              <a:t>memberikan </a:t>
            </a:r>
            <a:r>
              <a:rPr dirty="0" sz="2000" spc="-20">
                <a:solidFill>
                  <a:srgbClr val="FFFFFF"/>
                </a:solidFill>
                <a:latin typeface="Lucida Sans Unicode"/>
                <a:cs typeface="Lucida Sans Unicode"/>
              </a:rPr>
              <a:t>IP </a:t>
            </a:r>
            <a:r>
              <a:rPr dirty="0" sz="200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00">
                <a:solidFill>
                  <a:srgbClr val="FFFFFF"/>
                </a:solidFill>
                <a:latin typeface="Lucida Sans Unicode"/>
                <a:cs typeface="Lucida Sans Unicode"/>
              </a:rPr>
              <a:t>dengan</a:t>
            </a:r>
            <a:r>
              <a:rPr dirty="0" sz="2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45">
                <a:solidFill>
                  <a:srgbClr val="FFFFFF"/>
                </a:solidFill>
                <a:latin typeface="Lucida Sans Unicode"/>
                <a:cs typeface="Lucida Sans Unicode"/>
              </a:rPr>
              <a:t>cara</a:t>
            </a:r>
            <a:r>
              <a:rPr dirty="0" sz="20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90">
                <a:solidFill>
                  <a:srgbClr val="FFFFFF"/>
                </a:solidFill>
                <a:latin typeface="Lucida Sans Unicode"/>
                <a:cs typeface="Lucida Sans Unicode"/>
              </a:rPr>
              <a:t>sederhana</a:t>
            </a:r>
            <a:endParaRPr sz="2000">
              <a:latin typeface="Lucida Sans Unicode"/>
              <a:cs typeface="Lucida Sans Unicode"/>
            </a:endParaRPr>
          </a:p>
          <a:p>
            <a:pPr algn="just" marL="12700">
              <a:lnSpc>
                <a:spcPct val="100000"/>
              </a:lnSpc>
              <a:spcBef>
                <a:spcPts val="750"/>
              </a:spcBef>
            </a:pPr>
            <a:r>
              <a:rPr dirty="0" sz="2000" spc="65">
                <a:solidFill>
                  <a:srgbClr val="FFFFFF"/>
                </a:solidFill>
                <a:latin typeface="Lucida Sans Unicode"/>
                <a:cs typeface="Lucida Sans Unicode"/>
              </a:rPr>
              <a:t>Menyediakan</a:t>
            </a:r>
            <a:r>
              <a:rPr dirty="0" sz="20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Lucida Sans Unicode"/>
                <a:cs typeface="Lucida Sans Unicode"/>
              </a:rPr>
              <a:t>IP</a:t>
            </a:r>
            <a:r>
              <a:rPr dirty="0" sz="20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10">
                <a:solidFill>
                  <a:srgbClr val="FFFFFF"/>
                </a:solidFill>
                <a:latin typeface="Lucida Sans Unicode"/>
                <a:cs typeface="Lucida Sans Unicode"/>
              </a:rPr>
              <a:t>yang</a:t>
            </a:r>
            <a:r>
              <a:rPr dirty="0" sz="20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45">
                <a:solidFill>
                  <a:srgbClr val="FFFFFF"/>
                </a:solidFill>
                <a:latin typeface="Lucida Sans Unicode"/>
                <a:cs typeface="Lucida Sans Unicode"/>
              </a:rPr>
              <a:t>akurat</a:t>
            </a:r>
            <a:endParaRPr sz="2000">
              <a:latin typeface="Lucida Sans Unicode"/>
              <a:cs typeface="Lucida Sans Unicode"/>
            </a:endParaRPr>
          </a:p>
          <a:p>
            <a:pPr algn="just" marL="12700" marR="5080">
              <a:lnSpc>
                <a:spcPts val="3150"/>
              </a:lnSpc>
              <a:spcBef>
                <a:spcPts val="229"/>
              </a:spcBef>
              <a:tabLst>
                <a:tab pos="3423920" algn="l"/>
              </a:tabLst>
            </a:pPr>
            <a:r>
              <a:rPr dirty="0" sz="2000" spc="90">
                <a:solidFill>
                  <a:srgbClr val="FFFFFF"/>
                </a:solidFill>
                <a:latin typeface="Lucida Sans Unicode"/>
                <a:cs typeface="Lucida Sans Unicode"/>
              </a:rPr>
              <a:t>Membangun</a:t>
            </a:r>
            <a:r>
              <a:rPr dirty="0" sz="2000" spc="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20">
                <a:solidFill>
                  <a:srgbClr val="FFFFFF"/>
                </a:solidFill>
                <a:latin typeface="Lucida Sans Unicode"/>
                <a:cs typeface="Lucida Sans Unicode"/>
              </a:rPr>
              <a:t>dan</a:t>
            </a:r>
            <a:r>
              <a:rPr dirty="0" sz="2000" spc="1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00">
                <a:solidFill>
                  <a:srgbClr val="FFFFFF"/>
                </a:solidFill>
                <a:latin typeface="Lucida Sans Unicode"/>
                <a:cs typeface="Lucida Sans Unicode"/>
              </a:rPr>
              <a:t>mengembangkan</a:t>
            </a:r>
            <a:r>
              <a:rPr dirty="0" sz="2000" spc="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35">
                <a:solidFill>
                  <a:srgbClr val="FFFFFF"/>
                </a:solidFill>
                <a:latin typeface="Lucida Sans Unicode"/>
                <a:cs typeface="Lucida Sans Unicode"/>
              </a:rPr>
              <a:t>sistem </a:t>
            </a:r>
            <a:r>
              <a:rPr dirty="0" sz="2000" spc="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65">
                <a:solidFill>
                  <a:srgbClr val="FFFFFF"/>
                </a:solidFill>
                <a:latin typeface="Lucida Sans Unicode"/>
                <a:cs typeface="Lucida Sans Unicode"/>
              </a:rPr>
              <a:t>penyimpanan,	</a:t>
            </a:r>
            <a:r>
              <a:rPr dirty="0" sz="2000" spc="45">
                <a:solidFill>
                  <a:srgbClr val="FFFFFF"/>
                </a:solidFill>
                <a:latin typeface="Lucida Sans Unicode"/>
                <a:cs typeface="Lucida Sans Unicode"/>
              </a:rPr>
              <a:t>pendokumentasian, </a:t>
            </a:r>
            <a:r>
              <a:rPr dirty="0" sz="2000" spc="-6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65">
                <a:solidFill>
                  <a:srgbClr val="FFFFFF"/>
                </a:solidFill>
                <a:latin typeface="Lucida Sans Unicode"/>
                <a:cs typeface="Lucida Sans Unicode"/>
              </a:rPr>
              <a:t>penyediaan,</a:t>
            </a:r>
            <a:r>
              <a:rPr dirty="0" sz="2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20">
                <a:solidFill>
                  <a:srgbClr val="FFFFFF"/>
                </a:solidFill>
                <a:latin typeface="Lucida Sans Unicode"/>
                <a:cs typeface="Lucida Sans Unicode"/>
              </a:rPr>
              <a:t>dan</a:t>
            </a:r>
            <a:r>
              <a:rPr dirty="0" sz="20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00">
                <a:solidFill>
                  <a:srgbClr val="FFFFFF"/>
                </a:solidFill>
                <a:latin typeface="Lucida Sans Unicode"/>
                <a:cs typeface="Lucida Sans Unicode"/>
              </a:rPr>
              <a:t>pelayan</a:t>
            </a:r>
            <a:r>
              <a:rPr dirty="0" sz="2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Lucida Sans Unicode"/>
                <a:cs typeface="Lucida Sans Unicode"/>
              </a:rPr>
              <a:t>IP</a:t>
            </a:r>
            <a:endParaRPr sz="2000">
              <a:latin typeface="Lucida Sans Unicode"/>
              <a:cs typeface="Lucida Sans Unicode"/>
            </a:endParaRPr>
          </a:p>
          <a:p>
            <a:pPr algn="just" marL="12700" marR="8255">
              <a:lnSpc>
                <a:spcPts val="3150"/>
              </a:lnSpc>
            </a:pPr>
            <a:r>
              <a:rPr dirty="0" sz="2000" spc="90">
                <a:solidFill>
                  <a:srgbClr val="FFFFFF"/>
                </a:solidFill>
                <a:latin typeface="Lucida Sans Unicode"/>
                <a:cs typeface="Lucida Sans Unicode"/>
              </a:rPr>
              <a:t>Membuat</a:t>
            </a:r>
            <a:r>
              <a:rPr dirty="0" sz="2000" spc="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75">
                <a:solidFill>
                  <a:srgbClr val="FFFFFF"/>
                </a:solidFill>
                <a:latin typeface="Lucida Sans Unicode"/>
                <a:cs typeface="Lucida Sans Unicode"/>
              </a:rPr>
              <a:t>pertimbangan</a:t>
            </a:r>
            <a:r>
              <a:rPr dirty="0" sz="2000" spc="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Lucida Sans Unicode"/>
                <a:cs typeface="Lucida Sans Unicode"/>
              </a:rPr>
              <a:t>tertulis</a:t>
            </a:r>
            <a:r>
              <a:rPr dirty="0" sz="200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Lucida Sans Unicode"/>
                <a:cs typeface="Lucida Sans Unicode"/>
              </a:rPr>
              <a:t>setiap </a:t>
            </a:r>
            <a:r>
              <a:rPr dirty="0" sz="2000" spc="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25">
                <a:solidFill>
                  <a:srgbClr val="FFFFFF"/>
                </a:solidFill>
                <a:latin typeface="Lucida Sans Unicode"/>
                <a:cs typeface="Lucida Sans Unicode"/>
              </a:rPr>
              <a:t>kebijakan </a:t>
            </a:r>
            <a:r>
              <a:rPr dirty="0" sz="2000" spc="110">
                <a:solidFill>
                  <a:srgbClr val="FFFFFF"/>
                </a:solidFill>
                <a:latin typeface="Lucida Sans Unicode"/>
                <a:cs typeface="Lucida Sans Unicode"/>
              </a:rPr>
              <a:t>yang </a:t>
            </a:r>
            <a:r>
              <a:rPr dirty="0" sz="2000" spc="45">
                <a:solidFill>
                  <a:srgbClr val="FFFFFF"/>
                </a:solidFill>
                <a:latin typeface="Lucida Sans Unicode"/>
                <a:cs typeface="Lucida Sans Unicode"/>
              </a:rPr>
              <a:t>diambil </a:t>
            </a:r>
            <a:r>
              <a:rPr dirty="0" sz="2000" spc="-15">
                <a:solidFill>
                  <a:srgbClr val="FFFFFF"/>
                </a:solidFill>
                <a:latin typeface="Lucida Sans Unicode"/>
                <a:cs typeface="Lucida Sans Unicode"/>
              </a:rPr>
              <a:t>untuk </a:t>
            </a:r>
            <a:r>
              <a:rPr dirty="0" sz="2000" spc="75">
                <a:solidFill>
                  <a:srgbClr val="FFFFFF"/>
                </a:solidFill>
                <a:latin typeface="Lucida Sans Unicode"/>
                <a:cs typeface="Lucida Sans Unicode"/>
              </a:rPr>
              <a:t>memenuhi </a:t>
            </a:r>
            <a:r>
              <a:rPr dirty="0" sz="2000" spc="45">
                <a:solidFill>
                  <a:srgbClr val="FFFFFF"/>
                </a:solidFill>
                <a:latin typeface="Lucida Sans Unicode"/>
                <a:cs typeface="Lucida Sans Unicode"/>
              </a:rPr>
              <a:t>hak </a:t>
            </a:r>
            <a:r>
              <a:rPr dirty="0" sz="2000" spc="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Lucida Sans Unicode"/>
                <a:cs typeface="Lucida Sans Unicode"/>
              </a:rPr>
              <a:t>setiap</a:t>
            </a:r>
            <a:r>
              <a:rPr dirty="0" sz="2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Lucida Sans Unicode"/>
                <a:cs typeface="Lucida Sans Unicode"/>
              </a:rPr>
              <a:t>orang</a:t>
            </a:r>
            <a:r>
              <a:rPr dirty="0" sz="20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20">
                <a:solidFill>
                  <a:srgbClr val="FFFFFF"/>
                </a:solidFill>
                <a:latin typeface="Lucida Sans Unicode"/>
                <a:cs typeface="Lucida Sans Unicode"/>
              </a:rPr>
              <a:t>atas</a:t>
            </a:r>
            <a:r>
              <a:rPr dirty="0" sz="2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20">
                <a:solidFill>
                  <a:srgbClr val="FFFFFF"/>
                </a:solidFill>
                <a:latin typeface="Lucida Sans Unicode"/>
                <a:cs typeface="Lucida Sans Unicode"/>
              </a:rPr>
              <a:t>Informasi</a:t>
            </a:r>
            <a:r>
              <a:rPr dirty="0" sz="20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Lucida Sans Unicode"/>
                <a:cs typeface="Lucida Sans Unicode"/>
              </a:rPr>
              <a:t>Publik</a:t>
            </a:r>
            <a:endParaRPr sz="2000">
              <a:latin typeface="Lucida Sans Unicode"/>
              <a:cs typeface="Lucida Sans Unicode"/>
            </a:endParaRPr>
          </a:p>
          <a:p>
            <a:pPr algn="just" marL="12700" marR="5080">
              <a:lnSpc>
                <a:spcPts val="3150"/>
              </a:lnSpc>
            </a:pPr>
            <a:r>
              <a:rPr dirty="0" sz="2000" spc="30">
                <a:solidFill>
                  <a:srgbClr val="FFFFFF"/>
                </a:solidFill>
                <a:latin typeface="Lucida Sans Unicode"/>
                <a:cs typeface="Lucida Sans Unicode"/>
              </a:rPr>
              <a:t>Melakukan</a:t>
            </a:r>
            <a:r>
              <a:rPr dirty="0" sz="2000" spc="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Lucida Sans Unicode"/>
                <a:cs typeface="Lucida Sans Unicode"/>
              </a:rPr>
              <a:t>uji</a:t>
            </a:r>
            <a:r>
              <a:rPr dirty="0" sz="200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Lucida Sans Unicode"/>
                <a:cs typeface="Lucida Sans Unicode"/>
              </a:rPr>
              <a:t>Konsekuensi</a:t>
            </a:r>
            <a:r>
              <a:rPr dirty="0" sz="2000" spc="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Lucida Sans Unicode"/>
                <a:cs typeface="Lucida Sans Unicode"/>
              </a:rPr>
              <a:t>untuk</a:t>
            </a:r>
            <a:r>
              <a:rPr dirty="0" sz="2000" spc="-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20">
                <a:solidFill>
                  <a:srgbClr val="FFFFFF"/>
                </a:solidFill>
                <a:latin typeface="Lucida Sans Unicode"/>
                <a:cs typeface="Lucida Sans Unicode"/>
              </a:rPr>
              <a:t>Informasi </a:t>
            </a:r>
            <a:r>
              <a:rPr dirty="0" sz="2000" spc="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10">
                <a:solidFill>
                  <a:srgbClr val="FFFFFF"/>
                </a:solidFill>
                <a:latin typeface="Lucida Sans Unicode"/>
                <a:cs typeface="Lucida Sans Unicode"/>
              </a:rPr>
              <a:t>yang</a:t>
            </a:r>
            <a:r>
              <a:rPr dirty="0" sz="2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30">
                <a:solidFill>
                  <a:srgbClr val="FFFFFF"/>
                </a:solidFill>
                <a:latin typeface="Lucida Sans Unicode"/>
                <a:cs typeface="Lucida Sans Unicode"/>
              </a:rPr>
              <a:t>dikecualikan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106415" y="3821033"/>
            <a:ext cx="7693025" cy="278765"/>
            <a:chOff x="5106415" y="3821033"/>
            <a:chExt cx="7693025" cy="278765"/>
          </a:xfrm>
        </p:grpSpPr>
        <p:sp>
          <p:nvSpPr>
            <p:cNvPr id="23" name="object 23"/>
            <p:cNvSpPr/>
            <p:nvPr/>
          </p:nvSpPr>
          <p:spPr>
            <a:xfrm>
              <a:off x="5115258" y="3829876"/>
              <a:ext cx="263525" cy="260985"/>
            </a:xfrm>
            <a:custGeom>
              <a:avLst/>
              <a:gdLst/>
              <a:ahLst/>
              <a:cxnLst/>
              <a:rect l="l" t="t" r="r" b="b"/>
              <a:pathLst>
                <a:path w="263525" h="260985">
                  <a:moveTo>
                    <a:pt x="237473" y="260515"/>
                  </a:moveTo>
                  <a:lnTo>
                    <a:pt x="25822" y="260515"/>
                  </a:lnTo>
                  <a:lnTo>
                    <a:pt x="15818" y="258470"/>
                  </a:lnTo>
                  <a:lnTo>
                    <a:pt x="7605" y="252909"/>
                  </a:lnTo>
                  <a:lnTo>
                    <a:pt x="2045" y="244696"/>
                  </a:lnTo>
                  <a:lnTo>
                    <a:pt x="0" y="234691"/>
                  </a:lnTo>
                  <a:lnTo>
                    <a:pt x="0" y="25823"/>
                  </a:lnTo>
                  <a:lnTo>
                    <a:pt x="2045" y="15819"/>
                  </a:lnTo>
                  <a:lnTo>
                    <a:pt x="7605" y="7605"/>
                  </a:lnTo>
                  <a:lnTo>
                    <a:pt x="15818" y="2045"/>
                  </a:lnTo>
                  <a:lnTo>
                    <a:pt x="25822" y="0"/>
                  </a:lnTo>
                  <a:lnTo>
                    <a:pt x="237120" y="0"/>
                  </a:lnTo>
                  <a:lnTo>
                    <a:pt x="247124" y="2045"/>
                  </a:lnTo>
                  <a:lnTo>
                    <a:pt x="255337" y="7605"/>
                  </a:lnTo>
                  <a:lnTo>
                    <a:pt x="260897" y="15819"/>
                  </a:lnTo>
                  <a:lnTo>
                    <a:pt x="262943" y="25823"/>
                  </a:lnTo>
                  <a:lnTo>
                    <a:pt x="262879" y="234691"/>
                  </a:lnTo>
                  <a:lnTo>
                    <a:pt x="261102" y="244547"/>
                  </a:lnTo>
                  <a:lnTo>
                    <a:pt x="255647" y="252865"/>
                  </a:lnTo>
                  <a:lnTo>
                    <a:pt x="247472" y="258464"/>
                  </a:lnTo>
                  <a:lnTo>
                    <a:pt x="237473" y="260515"/>
                  </a:lnTo>
                  <a:close/>
                </a:path>
              </a:pathLst>
            </a:custGeom>
            <a:solidFill>
              <a:srgbClr val="B916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106415" y="3821033"/>
              <a:ext cx="280035" cy="278765"/>
            </a:xfrm>
            <a:custGeom>
              <a:avLst/>
              <a:gdLst/>
              <a:ahLst/>
              <a:cxnLst/>
              <a:rect l="l" t="t" r="r" b="b"/>
              <a:pathLst>
                <a:path w="280035" h="278764">
                  <a:moveTo>
                    <a:pt x="246316" y="278202"/>
                  </a:moveTo>
                  <a:lnTo>
                    <a:pt x="34666" y="278202"/>
                  </a:lnTo>
                  <a:lnTo>
                    <a:pt x="21191" y="275471"/>
                  </a:lnTo>
                  <a:lnTo>
                    <a:pt x="10170" y="268032"/>
                  </a:lnTo>
                  <a:lnTo>
                    <a:pt x="2730" y="257010"/>
                  </a:lnTo>
                  <a:lnTo>
                    <a:pt x="0" y="243535"/>
                  </a:lnTo>
                  <a:lnTo>
                    <a:pt x="0" y="34666"/>
                  </a:lnTo>
                  <a:lnTo>
                    <a:pt x="2730" y="21191"/>
                  </a:lnTo>
                  <a:lnTo>
                    <a:pt x="10170" y="10170"/>
                  </a:lnTo>
                  <a:lnTo>
                    <a:pt x="21191" y="2730"/>
                  </a:lnTo>
                  <a:lnTo>
                    <a:pt x="34666" y="0"/>
                  </a:lnTo>
                  <a:lnTo>
                    <a:pt x="246316" y="0"/>
                  </a:lnTo>
                  <a:lnTo>
                    <a:pt x="259792" y="2730"/>
                  </a:lnTo>
                  <a:lnTo>
                    <a:pt x="270813" y="10170"/>
                  </a:lnTo>
                  <a:lnTo>
                    <a:pt x="275171" y="16625"/>
                  </a:lnTo>
                  <a:lnTo>
                    <a:pt x="34666" y="16625"/>
                  </a:lnTo>
                  <a:lnTo>
                    <a:pt x="27669" y="18051"/>
                  </a:lnTo>
                  <a:lnTo>
                    <a:pt x="21931" y="21932"/>
                  </a:lnTo>
                  <a:lnTo>
                    <a:pt x="18051" y="27669"/>
                  </a:lnTo>
                  <a:lnTo>
                    <a:pt x="16625" y="34666"/>
                  </a:lnTo>
                  <a:lnTo>
                    <a:pt x="16625" y="243535"/>
                  </a:lnTo>
                  <a:lnTo>
                    <a:pt x="18051" y="250532"/>
                  </a:lnTo>
                  <a:lnTo>
                    <a:pt x="21931" y="256270"/>
                  </a:lnTo>
                  <a:lnTo>
                    <a:pt x="27669" y="260150"/>
                  </a:lnTo>
                  <a:lnTo>
                    <a:pt x="34666" y="261576"/>
                  </a:lnTo>
                  <a:lnTo>
                    <a:pt x="275171" y="261576"/>
                  </a:lnTo>
                  <a:lnTo>
                    <a:pt x="270813" y="268032"/>
                  </a:lnTo>
                  <a:lnTo>
                    <a:pt x="259792" y="275471"/>
                  </a:lnTo>
                  <a:lnTo>
                    <a:pt x="246316" y="278202"/>
                  </a:lnTo>
                  <a:close/>
                </a:path>
                <a:path w="280035" h="278764">
                  <a:moveTo>
                    <a:pt x="275171" y="261576"/>
                  </a:moveTo>
                  <a:lnTo>
                    <a:pt x="246316" y="261576"/>
                  </a:lnTo>
                  <a:lnTo>
                    <a:pt x="253314" y="260150"/>
                  </a:lnTo>
                  <a:lnTo>
                    <a:pt x="259051" y="256270"/>
                  </a:lnTo>
                  <a:lnTo>
                    <a:pt x="262931" y="250532"/>
                  </a:lnTo>
                  <a:lnTo>
                    <a:pt x="264357" y="243535"/>
                  </a:lnTo>
                  <a:lnTo>
                    <a:pt x="264357" y="34666"/>
                  </a:lnTo>
                  <a:lnTo>
                    <a:pt x="262931" y="27669"/>
                  </a:lnTo>
                  <a:lnTo>
                    <a:pt x="259051" y="21932"/>
                  </a:lnTo>
                  <a:lnTo>
                    <a:pt x="253314" y="18051"/>
                  </a:lnTo>
                  <a:lnTo>
                    <a:pt x="246316" y="16625"/>
                  </a:lnTo>
                  <a:lnTo>
                    <a:pt x="275171" y="16625"/>
                  </a:lnTo>
                  <a:lnTo>
                    <a:pt x="278253" y="21191"/>
                  </a:lnTo>
                  <a:lnTo>
                    <a:pt x="279455" y="27126"/>
                  </a:lnTo>
                  <a:lnTo>
                    <a:pt x="279455" y="251075"/>
                  </a:lnTo>
                  <a:lnTo>
                    <a:pt x="278253" y="257010"/>
                  </a:lnTo>
                  <a:lnTo>
                    <a:pt x="275171" y="2615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2528368" y="3829876"/>
              <a:ext cx="263525" cy="260985"/>
            </a:xfrm>
            <a:custGeom>
              <a:avLst/>
              <a:gdLst/>
              <a:ahLst/>
              <a:cxnLst/>
              <a:rect l="l" t="t" r="r" b="b"/>
              <a:pathLst>
                <a:path w="263525" h="260985">
                  <a:moveTo>
                    <a:pt x="237473" y="260515"/>
                  </a:moveTo>
                  <a:lnTo>
                    <a:pt x="25823" y="260515"/>
                  </a:lnTo>
                  <a:lnTo>
                    <a:pt x="15819" y="258470"/>
                  </a:lnTo>
                  <a:lnTo>
                    <a:pt x="7605" y="252909"/>
                  </a:lnTo>
                  <a:lnTo>
                    <a:pt x="2045" y="244696"/>
                  </a:lnTo>
                  <a:lnTo>
                    <a:pt x="0" y="234691"/>
                  </a:lnTo>
                  <a:lnTo>
                    <a:pt x="0" y="25823"/>
                  </a:lnTo>
                  <a:lnTo>
                    <a:pt x="2045" y="15819"/>
                  </a:lnTo>
                  <a:lnTo>
                    <a:pt x="7605" y="7605"/>
                  </a:lnTo>
                  <a:lnTo>
                    <a:pt x="15819" y="2045"/>
                  </a:lnTo>
                  <a:lnTo>
                    <a:pt x="25823" y="0"/>
                  </a:lnTo>
                  <a:lnTo>
                    <a:pt x="237120" y="0"/>
                  </a:lnTo>
                  <a:lnTo>
                    <a:pt x="247124" y="2045"/>
                  </a:lnTo>
                  <a:lnTo>
                    <a:pt x="255337" y="7605"/>
                  </a:lnTo>
                  <a:lnTo>
                    <a:pt x="260898" y="15819"/>
                  </a:lnTo>
                  <a:lnTo>
                    <a:pt x="262943" y="25823"/>
                  </a:lnTo>
                  <a:lnTo>
                    <a:pt x="262879" y="234691"/>
                  </a:lnTo>
                  <a:lnTo>
                    <a:pt x="261102" y="244547"/>
                  </a:lnTo>
                  <a:lnTo>
                    <a:pt x="255647" y="252865"/>
                  </a:lnTo>
                  <a:lnTo>
                    <a:pt x="247472" y="258464"/>
                  </a:lnTo>
                  <a:lnTo>
                    <a:pt x="237473" y="260515"/>
                  </a:lnTo>
                  <a:close/>
                </a:path>
              </a:pathLst>
            </a:custGeom>
            <a:solidFill>
              <a:srgbClr val="B916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2519526" y="3821033"/>
              <a:ext cx="280035" cy="278765"/>
            </a:xfrm>
            <a:custGeom>
              <a:avLst/>
              <a:gdLst/>
              <a:ahLst/>
              <a:cxnLst/>
              <a:rect l="l" t="t" r="r" b="b"/>
              <a:pathLst>
                <a:path w="280034" h="278764">
                  <a:moveTo>
                    <a:pt x="246316" y="278202"/>
                  </a:moveTo>
                  <a:lnTo>
                    <a:pt x="34665" y="278202"/>
                  </a:lnTo>
                  <a:lnTo>
                    <a:pt x="21190" y="275471"/>
                  </a:lnTo>
                  <a:lnTo>
                    <a:pt x="10169" y="268032"/>
                  </a:lnTo>
                  <a:lnTo>
                    <a:pt x="2729" y="257010"/>
                  </a:lnTo>
                  <a:lnTo>
                    <a:pt x="0" y="243537"/>
                  </a:lnTo>
                  <a:lnTo>
                    <a:pt x="0" y="34664"/>
                  </a:lnTo>
                  <a:lnTo>
                    <a:pt x="2729" y="21191"/>
                  </a:lnTo>
                  <a:lnTo>
                    <a:pt x="10169" y="10170"/>
                  </a:lnTo>
                  <a:lnTo>
                    <a:pt x="21190" y="2730"/>
                  </a:lnTo>
                  <a:lnTo>
                    <a:pt x="34665" y="0"/>
                  </a:lnTo>
                  <a:lnTo>
                    <a:pt x="246316" y="0"/>
                  </a:lnTo>
                  <a:lnTo>
                    <a:pt x="259791" y="2730"/>
                  </a:lnTo>
                  <a:lnTo>
                    <a:pt x="270812" y="10170"/>
                  </a:lnTo>
                  <a:lnTo>
                    <a:pt x="275170" y="16625"/>
                  </a:lnTo>
                  <a:lnTo>
                    <a:pt x="34665" y="16625"/>
                  </a:lnTo>
                  <a:lnTo>
                    <a:pt x="27668" y="18051"/>
                  </a:lnTo>
                  <a:lnTo>
                    <a:pt x="21931" y="21932"/>
                  </a:lnTo>
                  <a:lnTo>
                    <a:pt x="18050" y="27669"/>
                  </a:lnTo>
                  <a:lnTo>
                    <a:pt x="16625" y="34664"/>
                  </a:lnTo>
                  <a:lnTo>
                    <a:pt x="16625" y="243537"/>
                  </a:lnTo>
                  <a:lnTo>
                    <a:pt x="18050" y="250532"/>
                  </a:lnTo>
                  <a:lnTo>
                    <a:pt x="21931" y="256270"/>
                  </a:lnTo>
                  <a:lnTo>
                    <a:pt x="27668" y="260150"/>
                  </a:lnTo>
                  <a:lnTo>
                    <a:pt x="34665" y="261576"/>
                  </a:lnTo>
                  <a:lnTo>
                    <a:pt x="275170" y="261576"/>
                  </a:lnTo>
                  <a:lnTo>
                    <a:pt x="270812" y="268032"/>
                  </a:lnTo>
                  <a:lnTo>
                    <a:pt x="259791" y="275471"/>
                  </a:lnTo>
                  <a:lnTo>
                    <a:pt x="246316" y="278202"/>
                  </a:lnTo>
                  <a:close/>
                </a:path>
                <a:path w="280034" h="278764">
                  <a:moveTo>
                    <a:pt x="275170" y="261576"/>
                  </a:moveTo>
                  <a:lnTo>
                    <a:pt x="246316" y="261576"/>
                  </a:lnTo>
                  <a:lnTo>
                    <a:pt x="253313" y="260150"/>
                  </a:lnTo>
                  <a:lnTo>
                    <a:pt x="259051" y="256270"/>
                  </a:lnTo>
                  <a:lnTo>
                    <a:pt x="262930" y="250532"/>
                  </a:lnTo>
                  <a:lnTo>
                    <a:pt x="264356" y="243537"/>
                  </a:lnTo>
                  <a:lnTo>
                    <a:pt x="264356" y="34664"/>
                  </a:lnTo>
                  <a:lnTo>
                    <a:pt x="262930" y="27669"/>
                  </a:lnTo>
                  <a:lnTo>
                    <a:pt x="259051" y="21932"/>
                  </a:lnTo>
                  <a:lnTo>
                    <a:pt x="253313" y="18051"/>
                  </a:lnTo>
                  <a:lnTo>
                    <a:pt x="246316" y="16625"/>
                  </a:lnTo>
                  <a:lnTo>
                    <a:pt x="275170" y="16625"/>
                  </a:lnTo>
                  <a:lnTo>
                    <a:pt x="278251" y="21191"/>
                  </a:lnTo>
                  <a:lnTo>
                    <a:pt x="279455" y="27133"/>
                  </a:lnTo>
                  <a:lnTo>
                    <a:pt x="279455" y="251068"/>
                  </a:lnTo>
                  <a:lnTo>
                    <a:pt x="278251" y="257010"/>
                  </a:lnTo>
                  <a:lnTo>
                    <a:pt x="275170" y="2615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992181" y="9069388"/>
            <a:ext cx="1267460" cy="76200"/>
            <a:chOff x="15992181" y="9069388"/>
            <a:chExt cx="1267460" cy="76200"/>
          </a:xfrm>
        </p:grpSpPr>
        <p:sp>
          <p:nvSpPr>
            <p:cNvPr id="3" name="object 3"/>
            <p:cNvSpPr/>
            <p:nvPr/>
          </p:nvSpPr>
          <p:spPr>
            <a:xfrm>
              <a:off x="15992181" y="9107487"/>
              <a:ext cx="1257935" cy="0"/>
            </a:xfrm>
            <a:custGeom>
              <a:avLst/>
              <a:gdLst/>
              <a:ahLst/>
              <a:cxnLst/>
              <a:rect l="l" t="t" r="r" b="b"/>
              <a:pathLst>
                <a:path w="1257934" h="0">
                  <a:moveTo>
                    <a:pt x="0" y="0"/>
                  </a:moveTo>
                  <a:lnTo>
                    <a:pt x="1257443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7211530" y="9078912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38095" y="28574"/>
                  </a:lnTo>
                  <a:lnTo>
                    <a:pt x="0" y="57149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79563" y="41902"/>
            <a:ext cx="13929360" cy="18364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850" spc="-2075">
                <a:solidFill>
                  <a:srgbClr val="000000"/>
                </a:solidFill>
              </a:rPr>
              <a:t>P</a:t>
            </a:r>
            <a:r>
              <a:rPr dirty="0" sz="11850" spc="-1980">
                <a:solidFill>
                  <a:srgbClr val="000000"/>
                </a:solidFill>
              </a:rPr>
              <a:t>E</a:t>
            </a:r>
            <a:r>
              <a:rPr dirty="0" sz="11850" spc="-2495">
                <a:solidFill>
                  <a:srgbClr val="000000"/>
                </a:solidFill>
              </a:rPr>
              <a:t>N</a:t>
            </a:r>
            <a:r>
              <a:rPr dirty="0" sz="11850" spc="-3385">
                <a:solidFill>
                  <a:srgbClr val="000000"/>
                </a:solidFill>
              </a:rPr>
              <a:t>G</a:t>
            </a:r>
            <a:r>
              <a:rPr dirty="0" sz="11850" spc="-2160">
                <a:solidFill>
                  <a:srgbClr val="000000"/>
                </a:solidFill>
              </a:rPr>
              <a:t>A</a:t>
            </a:r>
            <a:r>
              <a:rPr dirty="0" sz="11850" spc="-2425">
                <a:solidFill>
                  <a:srgbClr val="000000"/>
                </a:solidFill>
              </a:rPr>
              <a:t>D</a:t>
            </a:r>
            <a:r>
              <a:rPr dirty="0" sz="11850" spc="-2160">
                <a:solidFill>
                  <a:srgbClr val="000000"/>
                </a:solidFill>
              </a:rPr>
              <a:t>AA</a:t>
            </a:r>
            <a:r>
              <a:rPr dirty="0" sz="11850" spc="-2490">
                <a:solidFill>
                  <a:srgbClr val="000000"/>
                </a:solidFill>
              </a:rPr>
              <a:t>N</a:t>
            </a:r>
            <a:r>
              <a:rPr dirty="0" sz="11850" spc="-1730">
                <a:solidFill>
                  <a:srgbClr val="000000"/>
                </a:solidFill>
              </a:rPr>
              <a:t> </a:t>
            </a:r>
            <a:r>
              <a:rPr dirty="0" sz="11850" spc="-1889">
                <a:solidFill>
                  <a:srgbClr val="000000"/>
                </a:solidFill>
              </a:rPr>
              <a:t>B</a:t>
            </a:r>
            <a:r>
              <a:rPr dirty="0" sz="11850" spc="-2160">
                <a:solidFill>
                  <a:srgbClr val="000000"/>
                </a:solidFill>
              </a:rPr>
              <a:t>A</a:t>
            </a:r>
            <a:r>
              <a:rPr dirty="0" sz="11850" spc="-2130">
                <a:solidFill>
                  <a:srgbClr val="000000"/>
                </a:solidFill>
              </a:rPr>
              <a:t>R</a:t>
            </a:r>
            <a:r>
              <a:rPr dirty="0" sz="11850" spc="-2160">
                <a:solidFill>
                  <a:srgbClr val="000000"/>
                </a:solidFill>
              </a:rPr>
              <a:t>A</a:t>
            </a:r>
            <a:r>
              <a:rPr dirty="0" sz="11850" spc="-2495">
                <a:solidFill>
                  <a:srgbClr val="000000"/>
                </a:solidFill>
              </a:rPr>
              <a:t>N</a:t>
            </a:r>
            <a:r>
              <a:rPr dirty="0" sz="11850" spc="-3379">
                <a:solidFill>
                  <a:srgbClr val="000000"/>
                </a:solidFill>
              </a:rPr>
              <a:t>G</a:t>
            </a:r>
            <a:r>
              <a:rPr dirty="0" sz="11850" spc="-1730">
                <a:solidFill>
                  <a:srgbClr val="000000"/>
                </a:solidFill>
              </a:rPr>
              <a:t> </a:t>
            </a:r>
            <a:r>
              <a:rPr dirty="0" sz="11850" spc="-2425">
                <a:solidFill>
                  <a:srgbClr val="000000"/>
                </a:solidFill>
              </a:rPr>
              <a:t>D</a:t>
            </a:r>
            <a:r>
              <a:rPr dirty="0" sz="11850" spc="-2160">
                <a:solidFill>
                  <a:srgbClr val="000000"/>
                </a:solidFill>
              </a:rPr>
              <a:t>A</a:t>
            </a:r>
            <a:r>
              <a:rPr dirty="0" sz="11850" spc="-2490">
                <a:solidFill>
                  <a:srgbClr val="000000"/>
                </a:solidFill>
              </a:rPr>
              <a:t>N</a:t>
            </a:r>
            <a:r>
              <a:rPr dirty="0" sz="11850" spc="-1730">
                <a:solidFill>
                  <a:srgbClr val="000000"/>
                </a:solidFill>
              </a:rPr>
              <a:t> </a:t>
            </a:r>
            <a:r>
              <a:rPr dirty="0" sz="11850" spc="-2615">
                <a:solidFill>
                  <a:srgbClr val="000000"/>
                </a:solidFill>
              </a:rPr>
              <a:t>J</a:t>
            </a:r>
            <a:r>
              <a:rPr dirty="0" sz="11850" spc="-2160">
                <a:solidFill>
                  <a:srgbClr val="000000"/>
                </a:solidFill>
              </a:rPr>
              <a:t>A</a:t>
            </a:r>
            <a:r>
              <a:rPr dirty="0" sz="11850" spc="-1265">
                <a:solidFill>
                  <a:srgbClr val="000000"/>
                </a:solidFill>
              </a:rPr>
              <a:t>S</a:t>
            </a:r>
            <a:r>
              <a:rPr dirty="0" sz="11850" spc="-2155">
                <a:solidFill>
                  <a:srgbClr val="000000"/>
                </a:solidFill>
              </a:rPr>
              <a:t>A</a:t>
            </a:r>
            <a:endParaRPr sz="11850"/>
          </a:p>
        </p:txBody>
      </p:sp>
      <p:sp>
        <p:nvSpPr>
          <p:cNvPr id="6" name="object 6"/>
          <p:cNvSpPr txBox="1"/>
          <p:nvPr/>
        </p:nvSpPr>
        <p:spPr>
          <a:xfrm>
            <a:off x="531442" y="3170937"/>
            <a:ext cx="97917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25">
                <a:latin typeface="Lucida Sans Unicode"/>
                <a:cs typeface="Lucida Sans Unicode"/>
              </a:rPr>
              <a:t>informasi</a:t>
            </a:r>
            <a:r>
              <a:rPr dirty="0" sz="2400" spc="-125">
                <a:latin typeface="Lucida Sans Unicode"/>
                <a:cs typeface="Lucida Sans Unicode"/>
              </a:rPr>
              <a:t> </a:t>
            </a:r>
            <a:r>
              <a:rPr dirty="0" sz="2400" spc="160">
                <a:latin typeface="Lucida Sans Unicode"/>
                <a:cs typeface="Lucida Sans Unicode"/>
              </a:rPr>
              <a:t>pengadaan</a:t>
            </a:r>
            <a:r>
              <a:rPr dirty="0" sz="2400" spc="-120">
                <a:latin typeface="Lucida Sans Unicode"/>
                <a:cs typeface="Lucida Sans Unicode"/>
              </a:rPr>
              <a:t> </a:t>
            </a:r>
            <a:r>
              <a:rPr dirty="0" sz="2400" spc="125">
                <a:latin typeface="Lucida Sans Unicode"/>
                <a:cs typeface="Lucida Sans Unicode"/>
              </a:rPr>
              <a:t>barang</a:t>
            </a:r>
            <a:r>
              <a:rPr dirty="0" sz="2400" spc="-120">
                <a:latin typeface="Lucida Sans Unicode"/>
                <a:cs typeface="Lucida Sans Unicode"/>
              </a:rPr>
              <a:t> </a:t>
            </a:r>
            <a:r>
              <a:rPr dirty="0" sz="2400" spc="145">
                <a:latin typeface="Lucida Sans Unicode"/>
                <a:cs typeface="Lucida Sans Unicode"/>
              </a:rPr>
              <a:t>dan</a:t>
            </a:r>
            <a:r>
              <a:rPr dirty="0" sz="2400" spc="-125">
                <a:latin typeface="Lucida Sans Unicode"/>
                <a:cs typeface="Lucida Sans Unicode"/>
              </a:rPr>
              <a:t> </a:t>
            </a:r>
            <a:r>
              <a:rPr dirty="0" sz="2400" spc="114">
                <a:latin typeface="Lucida Sans Unicode"/>
                <a:cs typeface="Lucida Sans Unicode"/>
              </a:rPr>
              <a:t>jasa</a:t>
            </a:r>
            <a:r>
              <a:rPr dirty="0" sz="2400" spc="-120">
                <a:latin typeface="Lucida Sans Unicode"/>
                <a:cs typeface="Lucida Sans Unicode"/>
              </a:rPr>
              <a:t> </a:t>
            </a:r>
            <a:r>
              <a:rPr dirty="0" sz="2400" spc="55">
                <a:latin typeface="Lucida Sans Unicode"/>
                <a:cs typeface="Lucida Sans Unicode"/>
              </a:rPr>
              <a:t>paling</a:t>
            </a:r>
            <a:r>
              <a:rPr dirty="0" sz="2400" spc="-120">
                <a:latin typeface="Lucida Sans Unicode"/>
                <a:cs typeface="Lucida Sans Unicode"/>
              </a:rPr>
              <a:t> </a:t>
            </a:r>
            <a:r>
              <a:rPr dirty="0" sz="2400" spc="-20">
                <a:latin typeface="Lucida Sans Unicode"/>
                <a:cs typeface="Lucida Sans Unicode"/>
              </a:rPr>
              <a:t>sedikit</a:t>
            </a:r>
            <a:r>
              <a:rPr dirty="0" sz="2400" spc="-120">
                <a:latin typeface="Lucida Sans Unicode"/>
                <a:cs typeface="Lucida Sans Unicode"/>
              </a:rPr>
              <a:t> </a:t>
            </a:r>
            <a:r>
              <a:rPr dirty="0" sz="2400" spc="-25">
                <a:latin typeface="Lucida Sans Unicode"/>
                <a:cs typeface="Lucida Sans Unicode"/>
              </a:rPr>
              <a:t>terdiri</a:t>
            </a:r>
            <a:r>
              <a:rPr dirty="0" sz="2400" spc="-125">
                <a:latin typeface="Lucida Sans Unicode"/>
                <a:cs typeface="Lucida Sans Unicode"/>
              </a:rPr>
              <a:t> </a:t>
            </a:r>
            <a:r>
              <a:rPr dirty="0" sz="2400" spc="-10">
                <a:latin typeface="Lucida Sans Unicode"/>
                <a:cs typeface="Lucida Sans Unicode"/>
              </a:rPr>
              <a:t>dari:</a:t>
            </a:r>
            <a:endParaRPr sz="2400">
              <a:latin typeface="Lucida Sans Unicode"/>
              <a:cs typeface="Lucida Sans Unicode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61384" y="5143501"/>
            <a:ext cx="3338829" cy="782320"/>
            <a:chOff x="561384" y="5143501"/>
            <a:chExt cx="3338829" cy="782320"/>
          </a:xfrm>
        </p:grpSpPr>
        <p:sp>
          <p:nvSpPr>
            <p:cNvPr id="8" name="object 8"/>
            <p:cNvSpPr/>
            <p:nvPr/>
          </p:nvSpPr>
          <p:spPr>
            <a:xfrm>
              <a:off x="585460" y="5167577"/>
              <a:ext cx="3291204" cy="734060"/>
            </a:xfrm>
            <a:custGeom>
              <a:avLst/>
              <a:gdLst/>
              <a:ahLst/>
              <a:cxnLst/>
              <a:rect l="l" t="t" r="r" b="b"/>
              <a:pathLst>
                <a:path w="3291204" h="734060">
                  <a:moveTo>
                    <a:pt x="3221403" y="733788"/>
                  </a:moveTo>
                  <a:lnTo>
                    <a:pt x="70302" y="733788"/>
                  </a:lnTo>
                  <a:lnTo>
                    <a:pt x="43065" y="728220"/>
                  </a:lnTo>
                  <a:lnTo>
                    <a:pt x="20705" y="713082"/>
                  </a:lnTo>
                  <a:lnTo>
                    <a:pt x="5567" y="690722"/>
                  </a:lnTo>
                  <a:lnTo>
                    <a:pt x="0" y="663486"/>
                  </a:lnTo>
                  <a:lnTo>
                    <a:pt x="0" y="70302"/>
                  </a:lnTo>
                  <a:lnTo>
                    <a:pt x="5567" y="43066"/>
                  </a:lnTo>
                  <a:lnTo>
                    <a:pt x="20705" y="20705"/>
                  </a:lnTo>
                  <a:lnTo>
                    <a:pt x="43065" y="5567"/>
                  </a:lnTo>
                  <a:lnTo>
                    <a:pt x="70302" y="0"/>
                  </a:lnTo>
                  <a:lnTo>
                    <a:pt x="3220440" y="0"/>
                  </a:lnTo>
                  <a:lnTo>
                    <a:pt x="3247676" y="5567"/>
                  </a:lnTo>
                  <a:lnTo>
                    <a:pt x="3270037" y="20705"/>
                  </a:lnTo>
                  <a:lnTo>
                    <a:pt x="3285174" y="43066"/>
                  </a:lnTo>
                  <a:lnTo>
                    <a:pt x="3290742" y="70302"/>
                  </a:lnTo>
                  <a:lnTo>
                    <a:pt x="3290742" y="662523"/>
                  </a:lnTo>
                  <a:lnTo>
                    <a:pt x="3285731" y="690315"/>
                  </a:lnTo>
                  <a:lnTo>
                    <a:pt x="3270879" y="712962"/>
                  </a:lnTo>
                  <a:lnTo>
                    <a:pt x="3248624" y="728205"/>
                  </a:lnTo>
                  <a:lnTo>
                    <a:pt x="3221403" y="733788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1384" y="5143501"/>
              <a:ext cx="3338829" cy="782320"/>
            </a:xfrm>
            <a:custGeom>
              <a:avLst/>
              <a:gdLst/>
              <a:ahLst/>
              <a:cxnLst/>
              <a:rect l="l" t="t" r="r" b="b"/>
              <a:pathLst>
                <a:path w="3338829" h="782320">
                  <a:moveTo>
                    <a:pt x="3245479" y="781940"/>
                  </a:moveTo>
                  <a:lnTo>
                    <a:pt x="94378" y="781940"/>
                  </a:lnTo>
                  <a:lnTo>
                    <a:pt x="57692" y="774506"/>
                  </a:lnTo>
                  <a:lnTo>
                    <a:pt x="27687" y="754252"/>
                  </a:lnTo>
                  <a:lnTo>
                    <a:pt x="7433" y="724247"/>
                  </a:lnTo>
                  <a:lnTo>
                    <a:pt x="0" y="687562"/>
                  </a:lnTo>
                  <a:lnTo>
                    <a:pt x="0" y="94377"/>
                  </a:lnTo>
                  <a:lnTo>
                    <a:pt x="7433" y="57692"/>
                  </a:lnTo>
                  <a:lnTo>
                    <a:pt x="27687" y="27687"/>
                  </a:lnTo>
                  <a:lnTo>
                    <a:pt x="57692" y="7433"/>
                  </a:lnTo>
                  <a:lnTo>
                    <a:pt x="94378" y="0"/>
                  </a:lnTo>
                  <a:lnTo>
                    <a:pt x="3245479" y="0"/>
                  </a:lnTo>
                  <a:lnTo>
                    <a:pt x="3282165" y="7433"/>
                  </a:lnTo>
                  <a:lnTo>
                    <a:pt x="3312170" y="27687"/>
                  </a:lnTo>
                  <a:lnTo>
                    <a:pt x="3324033" y="45263"/>
                  </a:lnTo>
                  <a:lnTo>
                    <a:pt x="94378" y="45263"/>
                  </a:lnTo>
                  <a:lnTo>
                    <a:pt x="75327" y="49145"/>
                  </a:lnTo>
                  <a:lnTo>
                    <a:pt x="59708" y="59708"/>
                  </a:lnTo>
                  <a:lnTo>
                    <a:pt x="49145" y="75327"/>
                  </a:lnTo>
                  <a:lnTo>
                    <a:pt x="45262" y="94377"/>
                  </a:lnTo>
                  <a:lnTo>
                    <a:pt x="45262" y="687562"/>
                  </a:lnTo>
                  <a:lnTo>
                    <a:pt x="49145" y="706612"/>
                  </a:lnTo>
                  <a:lnTo>
                    <a:pt x="59708" y="722231"/>
                  </a:lnTo>
                  <a:lnTo>
                    <a:pt x="75327" y="732794"/>
                  </a:lnTo>
                  <a:lnTo>
                    <a:pt x="94378" y="736676"/>
                  </a:lnTo>
                  <a:lnTo>
                    <a:pt x="3324034" y="736676"/>
                  </a:lnTo>
                  <a:lnTo>
                    <a:pt x="3312170" y="754252"/>
                  </a:lnTo>
                  <a:lnTo>
                    <a:pt x="3282165" y="774506"/>
                  </a:lnTo>
                  <a:lnTo>
                    <a:pt x="3245479" y="781940"/>
                  </a:lnTo>
                  <a:close/>
                </a:path>
                <a:path w="3338829" h="782320">
                  <a:moveTo>
                    <a:pt x="3324034" y="736676"/>
                  </a:moveTo>
                  <a:lnTo>
                    <a:pt x="3245479" y="736676"/>
                  </a:lnTo>
                  <a:lnTo>
                    <a:pt x="3264529" y="732794"/>
                  </a:lnTo>
                  <a:lnTo>
                    <a:pt x="3280148" y="722231"/>
                  </a:lnTo>
                  <a:lnTo>
                    <a:pt x="3290712" y="706612"/>
                  </a:lnTo>
                  <a:lnTo>
                    <a:pt x="3294594" y="687562"/>
                  </a:lnTo>
                  <a:lnTo>
                    <a:pt x="3294594" y="94377"/>
                  </a:lnTo>
                  <a:lnTo>
                    <a:pt x="3290712" y="75327"/>
                  </a:lnTo>
                  <a:lnTo>
                    <a:pt x="3280148" y="59708"/>
                  </a:lnTo>
                  <a:lnTo>
                    <a:pt x="3264529" y="49145"/>
                  </a:lnTo>
                  <a:lnTo>
                    <a:pt x="3245479" y="45263"/>
                  </a:lnTo>
                  <a:lnTo>
                    <a:pt x="3324033" y="45263"/>
                  </a:lnTo>
                  <a:lnTo>
                    <a:pt x="3332423" y="57692"/>
                  </a:lnTo>
                  <a:lnTo>
                    <a:pt x="3338540" y="87881"/>
                  </a:lnTo>
                  <a:lnTo>
                    <a:pt x="3338540" y="694058"/>
                  </a:lnTo>
                  <a:lnTo>
                    <a:pt x="3332423" y="724247"/>
                  </a:lnTo>
                  <a:lnTo>
                    <a:pt x="3324034" y="7366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037296" y="5215449"/>
            <a:ext cx="38798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890">
                <a:solidFill>
                  <a:srgbClr val="FAF2E3"/>
                </a:solidFill>
                <a:latin typeface="Trebuchet MS"/>
                <a:cs typeface="Trebuchet MS"/>
              </a:rPr>
              <a:t>O</a:t>
            </a:r>
            <a:r>
              <a:rPr dirty="0" sz="3200" spc="-645">
                <a:solidFill>
                  <a:srgbClr val="FAF2E3"/>
                </a:solidFill>
                <a:latin typeface="Trebuchet MS"/>
                <a:cs typeface="Trebuchet MS"/>
              </a:rPr>
              <a:t> </a:t>
            </a:r>
            <a:r>
              <a:rPr dirty="0" sz="3200" spc="-415">
                <a:solidFill>
                  <a:srgbClr val="FAF2E3"/>
                </a:solidFill>
                <a:latin typeface="Trebuchet MS"/>
                <a:cs typeface="Trebuchet MS"/>
              </a:rPr>
              <a:t>1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37676" y="6276300"/>
            <a:ext cx="8140065" cy="996950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dirty="0" sz="2400" spc="-55" b="1">
                <a:latin typeface="Trebuchet MS"/>
                <a:cs typeface="Trebuchet MS"/>
              </a:rPr>
              <a:t>T</a:t>
            </a:r>
            <a:r>
              <a:rPr dirty="0" sz="2400" spc="345" b="1">
                <a:latin typeface="Trebuchet MS"/>
                <a:cs typeface="Trebuchet MS"/>
              </a:rPr>
              <a:t>a</a:t>
            </a:r>
            <a:r>
              <a:rPr dirty="0" sz="2400" spc="185" b="1">
                <a:latin typeface="Trebuchet MS"/>
                <a:cs typeface="Trebuchet MS"/>
              </a:rPr>
              <a:t>h</a:t>
            </a:r>
            <a:r>
              <a:rPr dirty="0" sz="2400" spc="345" b="1">
                <a:latin typeface="Trebuchet MS"/>
                <a:cs typeface="Trebuchet MS"/>
              </a:rPr>
              <a:t>a</a:t>
            </a:r>
            <a:r>
              <a:rPr dirty="0" sz="2400" spc="229" b="1">
                <a:latin typeface="Trebuchet MS"/>
                <a:cs typeface="Trebuchet MS"/>
              </a:rPr>
              <a:t>p</a:t>
            </a:r>
            <a:r>
              <a:rPr dirty="0" sz="2400" spc="-215" b="1">
                <a:latin typeface="Trebuchet MS"/>
                <a:cs typeface="Trebuchet MS"/>
              </a:rPr>
              <a:t> </a:t>
            </a:r>
            <a:r>
              <a:rPr dirty="0" sz="2400" spc="80" b="1">
                <a:latin typeface="Trebuchet MS"/>
                <a:cs typeface="Trebuchet MS"/>
              </a:rPr>
              <a:t>P</a:t>
            </a:r>
            <a:r>
              <a:rPr dirty="0" sz="2400" spc="90" b="1">
                <a:latin typeface="Trebuchet MS"/>
                <a:cs typeface="Trebuchet MS"/>
              </a:rPr>
              <a:t>e</a:t>
            </a:r>
            <a:r>
              <a:rPr dirty="0" sz="2400" spc="-5" b="1">
                <a:latin typeface="Trebuchet MS"/>
                <a:cs typeface="Trebuchet MS"/>
              </a:rPr>
              <a:t>r</a:t>
            </a:r>
            <a:r>
              <a:rPr dirty="0" sz="2400" spc="90" b="1">
                <a:latin typeface="Trebuchet MS"/>
                <a:cs typeface="Trebuchet MS"/>
              </a:rPr>
              <a:t>e</a:t>
            </a:r>
            <a:r>
              <a:rPr dirty="0" sz="2400" spc="195" b="1">
                <a:latin typeface="Trebuchet MS"/>
                <a:cs typeface="Trebuchet MS"/>
              </a:rPr>
              <a:t>n</a:t>
            </a:r>
            <a:r>
              <a:rPr dirty="0" sz="2400" spc="215" b="1">
                <a:latin typeface="Trebuchet MS"/>
                <a:cs typeface="Trebuchet MS"/>
              </a:rPr>
              <a:t>c</a:t>
            </a:r>
            <a:r>
              <a:rPr dirty="0" sz="2400" spc="345" b="1">
                <a:latin typeface="Trebuchet MS"/>
                <a:cs typeface="Trebuchet MS"/>
              </a:rPr>
              <a:t>a</a:t>
            </a:r>
            <a:r>
              <a:rPr dirty="0" sz="2400" spc="195" b="1">
                <a:latin typeface="Trebuchet MS"/>
                <a:cs typeface="Trebuchet MS"/>
              </a:rPr>
              <a:t>n</a:t>
            </a:r>
            <a:r>
              <a:rPr dirty="0" sz="2400" spc="345" b="1">
                <a:latin typeface="Trebuchet MS"/>
                <a:cs typeface="Trebuchet MS"/>
              </a:rPr>
              <a:t>aa</a:t>
            </a:r>
            <a:r>
              <a:rPr dirty="0" sz="2400" spc="200" b="1">
                <a:latin typeface="Trebuchet MS"/>
                <a:cs typeface="Trebuchet MS"/>
              </a:rPr>
              <a:t>n</a:t>
            </a:r>
            <a:r>
              <a:rPr dirty="0" sz="2400" spc="-215" b="1">
                <a:latin typeface="Trebuchet MS"/>
                <a:cs typeface="Trebuchet MS"/>
              </a:rPr>
              <a:t> </a:t>
            </a:r>
            <a:r>
              <a:rPr dirty="0" sz="2400" spc="80" b="1">
                <a:latin typeface="Trebuchet MS"/>
                <a:cs typeface="Trebuchet MS"/>
              </a:rPr>
              <a:t>P</a:t>
            </a:r>
            <a:r>
              <a:rPr dirty="0" sz="2400" spc="90" b="1">
                <a:latin typeface="Trebuchet MS"/>
                <a:cs typeface="Trebuchet MS"/>
              </a:rPr>
              <a:t>e</a:t>
            </a:r>
            <a:r>
              <a:rPr dirty="0" sz="2400" spc="195" b="1">
                <a:latin typeface="Trebuchet MS"/>
                <a:cs typeface="Trebuchet MS"/>
              </a:rPr>
              <a:t>n</a:t>
            </a:r>
            <a:r>
              <a:rPr dirty="0" sz="2400" spc="415" b="1">
                <a:latin typeface="Trebuchet MS"/>
                <a:cs typeface="Trebuchet MS"/>
              </a:rPr>
              <a:t>g</a:t>
            </a:r>
            <a:r>
              <a:rPr dirty="0" sz="2400" spc="345" b="1">
                <a:latin typeface="Trebuchet MS"/>
                <a:cs typeface="Trebuchet MS"/>
              </a:rPr>
              <a:t>a</a:t>
            </a:r>
            <a:r>
              <a:rPr dirty="0" sz="2400" spc="229" b="1">
                <a:latin typeface="Trebuchet MS"/>
                <a:cs typeface="Trebuchet MS"/>
              </a:rPr>
              <a:t>d</a:t>
            </a:r>
            <a:r>
              <a:rPr dirty="0" sz="2400" spc="345" b="1">
                <a:latin typeface="Trebuchet MS"/>
                <a:cs typeface="Trebuchet MS"/>
              </a:rPr>
              <a:t>aa</a:t>
            </a:r>
            <a:r>
              <a:rPr dirty="0" sz="2400" spc="200" b="1">
                <a:latin typeface="Trebuchet MS"/>
                <a:cs typeface="Trebuchet MS"/>
              </a:rPr>
              <a:t>n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dirty="0" sz="2400" spc="20">
                <a:latin typeface="Lucida Sans Unicode"/>
                <a:cs typeface="Lucida Sans Unicode"/>
              </a:rPr>
              <a:t>meliputi</a:t>
            </a:r>
            <a:r>
              <a:rPr dirty="0" sz="2400" spc="-125">
                <a:latin typeface="Lucida Sans Unicode"/>
                <a:cs typeface="Lucida Sans Unicode"/>
              </a:rPr>
              <a:t> </a:t>
            </a:r>
            <a:r>
              <a:rPr dirty="0" sz="2400" spc="60">
                <a:latin typeface="Lucida Sans Unicode"/>
                <a:cs typeface="Lucida Sans Unicode"/>
              </a:rPr>
              <a:t>dokumen</a:t>
            </a:r>
            <a:r>
              <a:rPr dirty="0" sz="2400" spc="-120">
                <a:latin typeface="Lucida Sans Unicode"/>
                <a:cs typeface="Lucida Sans Unicode"/>
              </a:rPr>
              <a:t> </a:t>
            </a:r>
            <a:r>
              <a:rPr dirty="0" sz="2400" spc="135">
                <a:latin typeface="Lucida Sans Unicode"/>
                <a:cs typeface="Lucida Sans Unicode"/>
              </a:rPr>
              <a:t>Rencana</a:t>
            </a:r>
            <a:r>
              <a:rPr dirty="0" sz="2400" spc="-120">
                <a:latin typeface="Lucida Sans Unicode"/>
                <a:cs typeface="Lucida Sans Unicode"/>
              </a:rPr>
              <a:t> </a:t>
            </a:r>
            <a:r>
              <a:rPr dirty="0" sz="2400" spc="110">
                <a:latin typeface="Lucida Sans Unicode"/>
                <a:cs typeface="Lucida Sans Unicode"/>
              </a:rPr>
              <a:t>Umum</a:t>
            </a:r>
            <a:r>
              <a:rPr dirty="0" sz="2400" spc="-120">
                <a:latin typeface="Lucida Sans Unicode"/>
                <a:cs typeface="Lucida Sans Unicode"/>
              </a:rPr>
              <a:t> </a:t>
            </a:r>
            <a:r>
              <a:rPr dirty="0" sz="2400" spc="155">
                <a:latin typeface="Lucida Sans Unicode"/>
                <a:cs typeface="Lucida Sans Unicode"/>
              </a:rPr>
              <a:t>Pengadaan</a:t>
            </a:r>
            <a:r>
              <a:rPr dirty="0" sz="2400" spc="-120">
                <a:latin typeface="Lucida Sans Unicode"/>
                <a:cs typeface="Lucida Sans Unicode"/>
              </a:rPr>
              <a:t> </a:t>
            </a:r>
            <a:r>
              <a:rPr dirty="0" sz="2400" spc="110">
                <a:latin typeface="Lucida Sans Unicode"/>
                <a:cs typeface="Lucida Sans Unicode"/>
              </a:rPr>
              <a:t>(RUP)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9538" y="868953"/>
            <a:ext cx="3338829" cy="782320"/>
            <a:chOff x="229538" y="868953"/>
            <a:chExt cx="3338829" cy="782320"/>
          </a:xfrm>
        </p:grpSpPr>
        <p:sp>
          <p:nvSpPr>
            <p:cNvPr id="3" name="object 3"/>
            <p:cNvSpPr/>
            <p:nvPr/>
          </p:nvSpPr>
          <p:spPr>
            <a:xfrm>
              <a:off x="253614" y="893029"/>
              <a:ext cx="3291204" cy="734060"/>
            </a:xfrm>
            <a:custGeom>
              <a:avLst/>
              <a:gdLst/>
              <a:ahLst/>
              <a:cxnLst/>
              <a:rect l="l" t="t" r="r" b="b"/>
              <a:pathLst>
                <a:path w="3291204" h="734060">
                  <a:moveTo>
                    <a:pt x="3221403" y="733788"/>
                  </a:moveTo>
                  <a:lnTo>
                    <a:pt x="70301" y="733788"/>
                  </a:lnTo>
                  <a:lnTo>
                    <a:pt x="43065" y="728220"/>
                  </a:lnTo>
                  <a:lnTo>
                    <a:pt x="20705" y="713082"/>
                  </a:lnTo>
                  <a:lnTo>
                    <a:pt x="5567" y="690722"/>
                  </a:lnTo>
                  <a:lnTo>
                    <a:pt x="0" y="663485"/>
                  </a:lnTo>
                  <a:lnTo>
                    <a:pt x="0" y="70301"/>
                  </a:lnTo>
                  <a:lnTo>
                    <a:pt x="5567" y="43065"/>
                  </a:lnTo>
                  <a:lnTo>
                    <a:pt x="20705" y="20705"/>
                  </a:lnTo>
                  <a:lnTo>
                    <a:pt x="43065" y="5567"/>
                  </a:lnTo>
                  <a:lnTo>
                    <a:pt x="70301" y="0"/>
                  </a:lnTo>
                  <a:lnTo>
                    <a:pt x="3220440" y="0"/>
                  </a:lnTo>
                  <a:lnTo>
                    <a:pt x="3247676" y="5567"/>
                  </a:lnTo>
                  <a:lnTo>
                    <a:pt x="3270037" y="20705"/>
                  </a:lnTo>
                  <a:lnTo>
                    <a:pt x="3285174" y="43065"/>
                  </a:lnTo>
                  <a:lnTo>
                    <a:pt x="3290742" y="70301"/>
                  </a:lnTo>
                  <a:lnTo>
                    <a:pt x="3290742" y="662523"/>
                  </a:lnTo>
                  <a:lnTo>
                    <a:pt x="3285731" y="690315"/>
                  </a:lnTo>
                  <a:lnTo>
                    <a:pt x="3270879" y="712962"/>
                  </a:lnTo>
                  <a:lnTo>
                    <a:pt x="3248624" y="728205"/>
                  </a:lnTo>
                  <a:lnTo>
                    <a:pt x="3221403" y="733788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29538" y="868953"/>
              <a:ext cx="3338829" cy="782320"/>
            </a:xfrm>
            <a:custGeom>
              <a:avLst/>
              <a:gdLst/>
              <a:ahLst/>
              <a:cxnLst/>
              <a:rect l="l" t="t" r="r" b="b"/>
              <a:pathLst>
                <a:path w="3338829" h="782319">
                  <a:moveTo>
                    <a:pt x="3245479" y="781939"/>
                  </a:moveTo>
                  <a:lnTo>
                    <a:pt x="94377" y="781939"/>
                  </a:lnTo>
                  <a:lnTo>
                    <a:pt x="57692" y="774506"/>
                  </a:lnTo>
                  <a:lnTo>
                    <a:pt x="27687" y="754252"/>
                  </a:lnTo>
                  <a:lnTo>
                    <a:pt x="7433" y="724247"/>
                  </a:lnTo>
                  <a:lnTo>
                    <a:pt x="0" y="687561"/>
                  </a:lnTo>
                  <a:lnTo>
                    <a:pt x="0" y="94377"/>
                  </a:lnTo>
                  <a:lnTo>
                    <a:pt x="7433" y="57691"/>
                  </a:lnTo>
                  <a:lnTo>
                    <a:pt x="27687" y="27687"/>
                  </a:lnTo>
                  <a:lnTo>
                    <a:pt x="57692" y="7433"/>
                  </a:lnTo>
                  <a:lnTo>
                    <a:pt x="94376" y="0"/>
                  </a:lnTo>
                  <a:lnTo>
                    <a:pt x="3245480" y="0"/>
                  </a:lnTo>
                  <a:lnTo>
                    <a:pt x="3282165" y="7433"/>
                  </a:lnTo>
                  <a:lnTo>
                    <a:pt x="3312169" y="27687"/>
                  </a:lnTo>
                  <a:lnTo>
                    <a:pt x="3324033" y="45262"/>
                  </a:lnTo>
                  <a:lnTo>
                    <a:pt x="94377" y="45262"/>
                  </a:lnTo>
                  <a:lnTo>
                    <a:pt x="75327" y="49144"/>
                  </a:lnTo>
                  <a:lnTo>
                    <a:pt x="59708" y="59708"/>
                  </a:lnTo>
                  <a:lnTo>
                    <a:pt x="49145" y="75327"/>
                  </a:lnTo>
                  <a:lnTo>
                    <a:pt x="45262" y="94377"/>
                  </a:lnTo>
                  <a:lnTo>
                    <a:pt x="45262" y="687561"/>
                  </a:lnTo>
                  <a:lnTo>
                    <a:pt x="49145" y="706611"/>
                  </a:lnTo>
                  <a:lnTo>
                    <a:pt x="59708" y="722231"/>
                  </a:lnTo>
                  <a:lnTo>
                    <a:pt x="75327" y="732794"/>
                  </a:lnTo>
                  <a:lnTo>
                    <a:pt x="94377" y="736676"/>
                  </a:lnTo>
                  <a:lnTo>
                    <a:pt x="3324033" y="736676"/>
                  </a:lnTo>
                  <a:lnTo>
                    <a:pt x="3312169" y="754252"/>
                  </a:lnTo>
                  <a:lnTo>
                    <a:pt x="3282165" y="774506"/>
                  </a:lnTo>
                  <a:lnTo>
                    <a:pt x="3245479" y="781939"/>
                  </a:lnTo>
                  <a:close/>
                </a:path>
                <a:path w="3338829" h="782319">
                  <a:moveTo>
                    <a:pt x="3324033" y="736676"/>
                  </a:moveTo>
                  <a:lnTo>
                    <a:pt x="3245479" y="736676"/>
                  </a:lnTo>
                  <a:lnTo>
                    <a:pt x="3264529" y="732794"/>
                  </a:lnTo>
                  <a:lnTo>
                    <a:pt x="3280148" y="722231"/>
                  </a:lnTo>
                  <a:lnTo>
                    <a:pt x="3290712" y="706611"/>
                  </a:lnTo>
                  <a:lnTo>
                    <a:pt x="3294594" y="687561"/>
                  </a:lnTo>
                  <a:lnTo>
                    <a:pt x="3294594" y="94377"/>
                  </a:lnTo>
                  <a:lnTo>
                    <a:pt x="3290712" y="75327"/>
                  </a:lnTo>
                  <a:lnTo>
                    <a:pt x="3280148" y="59708"/>
                  </a:lnTo>
                  <a:lnTo>
                    <a:pt x="3264529" y="49144"/>
                  </a:lnTo>
                  <a:lnTo>
                    <a:pt x="3245479" y="45262"/>
                  </a:lnTo>
                  <a:lnTo>
                    <a:pt x="3324033" y="45262"/>
                  </a:lnTo>
                  <a:lnTo>
                    <a:pt x="3332423" y="57691"/>
                  </a:lnTo>
                  <a:lnTo>
                    <a:pt x="3338540" y="87881"/>
                  </a:lnTo>
                  <a:lnTo>
                    <a:pt x="3338540" y="694058"/>
                  </a:lnTo>
                  <a:lnTo>
                    <a:pt x="3332423" y="724247"/>
                  </a:lnTo>
                  <a:lnTo>
                    <a:pt x="3324033" y="7366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05451" y="940898"/>
            <a:ext cx="38798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890">
                <a:solidFill>
                  <a:srgbClr val="FAF2E3"/>
                </a:solidFill>
              </a:rPr>
              <a:t>O</a:t>
            </a:r>
            <a:r>
              <a:rPr dirty="0" sz="3200" spc="-645">
                <a:solidFill>
                  <a:srgbClr val="FAF2E3"/>
                </a:solidFill>
              </a:rPr>
              <a:t> </a:t>
            </a:r>
            <a:r>
              <a:rPr dirty="0" sz="3200" spc="-415">
                <a:solidFill>
                  <a:srgbClr val="FAF2E3"/>
                </a:solidFill>
              </a:rPr>
              <a:t>2</a:t>
            </a:r>
            <a:endParaRPr sz="32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177" y="3251834"/>
            <a:ext cx="95250" cy="952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177" y="3689984"/>
            <a:ext cx="95250" cy="952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177" y="4128134"/>
            <a:ext cx="95250" cy="952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177" y="4566284"/>
            <a:ext cx="95250" cy="952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177" y="5004434"/>
            <a:ext cx="95250" cy="952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177" y="5880734"/>
            <a:ext cx="95250" cy="952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177" y="6757034"/>
            <a:ext cx="95250" cy="9524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177" y="7195184"/>
            <a:ext cx="95250" cy="9524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177" y="7633334"/>
            <a:ext cx="95250" cy="9524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177" y="8071484"/>
            <a:ext cx="95250" cy="9524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177" y="8947784"/>
            <a:ext cx="95250" cy="9524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87402" y="2123433"/>
            <a:ext cx="8400415" cy="7035800"/>
          </a:xfrm>
          <a:prstGeom prst="rect">
            <a:avLst/>
          </a:prstGeom>
        </p:spPr>
        <p:txBody>
          <a:bodyPr wrap="square" lIns="0" tIns="1155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2200" spc="-55" b="1">
                <a:latin typeface="Trebuchet MS"/>
                <a:cs typeface="Trebuchet MS"/>
              </a:rPr>
              <a:t>T</a:t>
            </a:r>
            <a:r>
              <a:rPr dirty="0" sz="2200" spc="315" b="1">
                <a:latin typeface="Trebuchet MS"/>
                <a:cs typeface="Trebuchet MS"/>
              </a:rPr>
              <a:t>a</a:t>
            </a:r>
            <a:r>
              <a:rPr dirty="0" sz="2200" spc="170" b="1">
                <a:latin typeface="Trebuchet MS"/>
                <a:cs typeface="Trebuchet MS"/>
              </a:rPr>
              <a:t>h</a:t>
            </a:r>
            <a:r>
              <a:rPr dirty="0" sz="2200" spc="315" b="1">
                <a:latin typeface="Trebuchet MS"/>
                <a:cs typeface="Trebuchet MS"/>
              </a:rPr>
              <a:t>a</a:t>
            </a:r>
            <a:r>
              <a:rPr dirty="0" sz="2200" spc="210" b="1">
                <a:latin typeface="Trebuchet MS"/>
                <a:cs typeface="Trebuchet MS"/>
              </a:rPr>
              <a:t>p</a:t>
            </a:r>
            <a:r>
              <a:rPr dirty="0" sz="2200" spc="-200" b="1">
                <a:latin typeface="Trebuchet MS"/>
                <a:cs typeface="Trebuchet MS"/>
              </a:rPr>
              <a:t> </a:t>
            </a:r>
            <a:r>
              <a:rPr dirty="0" sz="2200" spc="75" b="1">
                <a:latin typeface="Trebuchet MS"/>
                <a:cs typeface="Trebuchet MS"/>
              </a:rPr>
              <a:t>P</a:t>
            </a:r>
            <a:r>
              <a:rPr dirty="0" sz="2200" spc="85" b="1">
                <a:latin typeface="Trebuchet MS"/>
                <a:cs typeface="Trebuchet MS"/>
              </a:rPr>
              <a:t>e</a:t>
            </a:r>
            <a:r>
              <a:rPr dirty="0" sz="2200" spc="430" b="1">
                <a:latin typeface="Trebuchet MS"/>
                <a:cs typeface="Trebuchet MS"/>
              </a:rPr>
              <a:t>m</a:t>
            </a:r>
            <a:r>
              <a:rPr dirty="0" sz="2200" spc="-10" b="1">
                <a:latin typeface="Trebuchet MS"/>
                <a:cs typeface="Trebuchet MS"/>
              </a:rPr>
              <a:t>i</a:t>
            </a:r>
            <a:r>
              <a:rPr dirty="0" sz="2200" b="1">
                <a:latin typeface="Trebuchet MS"/>
                <a:cs typeface="Trebuchet MS"/>
              </a:rPr>
              <a:t>l</a:t>
            </a:r>
            <a:r>
              <a:rPr dirty="0" sz="2200" spc="-10" b="1">
                <a:latin typeface="Trebuchet MS"/>
                <a:cs typeface="Trebuchet MS"/>
              </a:rPr>
              <a:t>i</a:t>
            </a:r>
            <a:r>
              <a:rPr dirty="0" sz="2200" spc="170" b="1">
                <a:latin typeface="Trebuchet MS"/>
                <a:cs typeface="Trebuchet MS"/>
              </a:rPr>
              <a:t>h</a:t>
            </a:r>
            <a:r>
              <a:rPr dirty="0" sz="2200" spc="315" b="1">
                <a:latin typeface="Trebuchet MS"/>
                <a:cs typeface="Trebuchet MS"/>
              </a:rPr>
              <a:t>a</a:t>
            </a:r>
            <a:r>
              <a:rPr dirty="0" sz="2200" spc="180" b="1">
                <a:latin typeface="Trebuchet MS"/>
                <a:cs typeface="Trebuchet MS"/>
              </a:rPr>
              <a:t>n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dirty="0" sz="2200" spc="-10">
                <a:latin typeface="Lucida Sans Unicode"/>
                <a:cs typeface="Lucida Sans Unicode"/>
              </a:rPr>
              <a:t>meliputi:</a:t>
            </a:r>
            <a:endParaRPr sz="2200">
              <a:latin typeface="Lucida Sans Unicode"/>
              <a:cs typeface="Lucida Sans Unicode"/>
            </a:endParaRPr>
          </a:p>
          <a:p>
            <a:pPr marL="487045">
              <a:lnSpc>
                <a:spcPct val="100000"/>
              </a:lnSpc>
              <a:spcBef>
                <a:spcPts val="810"/>
              </a:spcBef>
            </a:pPr>
            <a:r>
              <a:rPr dirty="0" sz="2200" spc="55">
                <a:latin typeface="Lucida Sans Unicode"/>
                <a:cs typeface="Lucida Sans Unicode"/>
              </a:rPr>
              <a:t>Kerangka</a:t>
            </a:r>
            <a:r>
              <a:rPr dirty="0" sz="2200" spc="-130">
                <a:latin typeface="Lucida Sans Unicode"/>
                <a:cs typeface="Lucida Sans Unicode"/>
              </a:rPr>
              <a:t> </a:t>
            </a:r>
            <a:r>
              <a:rPr dirty="0" sz="2200" spc="55">
                <a:latin typeface="Lucida Sans Unicode"/>
                <a:cs typeface="Lucida Sans Unicode"/>
              </a:rPr>
              <a:t>AcuanKerja</a:t>
            </a:r>
            <a:r>
              <a:rPr dirty="0" sz="2200" spc="-125">
                <a:latin typeface="Lucida Sans Unicode"/>
                <a:cs typeface="Lucida Sans Unicode"/>
              </a:rPr>
              <a:t> </a:t>
            </a:r>
            <a:r>
              <a:rPr dirty="0" sz="2200" spc="25">
                <a:latin typeface="Lucida Sans Unicode"/>
                <a:cs typeface="Lucida Sans Unicode"/>
              </a:rPr>
              <a:t>(KAK);</a:t>
            </a:r>
            <a:endParaRPr sz="2200">
              <a:latin typeface="Lucida Sans Unicode"/>
              <a:cs typeface="Lucida Sans Unicode"/>
            </a:endParaRPr>
          </a:p>
          <a:p>
            <a:pPr marL="487045" marR="1076325">
              <a:lnSpc>
                <a:spcPct val="130700"/>
              </a:lnSpc>
              <a:tabLst>
                <a:tab pos="3908425" algn="l"/>
              </a:tabLst>
            </a:pPr>
            <a:r>
              <a:rPr dirty="0" sz="2200" spc="90">
                <a:latin typeface="Lucida Sans Unicode"/>
                <a:cs typeface="Lucida Sans Unicode"/>
              </a:rPr>
              <a:t>Harga</a:t>
            </a:r>
            <a:r>
              <a:rPr dirty="0" sz="2200" spc="-95">
                <a:latin typeface="Lucida Sans Unicode"/>
                <a:cs typeface="Lucida Sans Unicode"/>
              </a:rPr>
              <a:t> </a:t>
            </a:r>
            <a:r>
              <a:rPr dirty="0" sz="2200" spc="35">
                <a:latin typeface="Lucida Sans Unicode"/>
                <a:cs typeface="Lucida Sans Unicode"/>
              </a:rPr>
              <a:t>Perkiraan</a:t>
            </a:r>
            <a:r>
              <a:rPr dirty="0" sz="2200" spc="-95">
                <a:latin typeface="Lucida Sans Unicode"/>
                <a:cs typeface="Lucida Sans Unicode"/>
              </a:rPr>
              <a:t> </a:t>
            </a:r>
            <a:r>
              <a:rPr dirty="0" sz="2200" spc="10">
                <a:latin typeface="Lucida Sans Unicode"/>
                <a:cs typeface="Lucida Sans Unicode"/>
              </a:rPr>
              <a:t>Sendiri	</a:t>
            </a:r>
            <a:r>
              <a:rPr dirty="0" sz="2200" spc="120">
                <a:latin typeface="Lucida Sans Unicode"/>
                <a:cs typeface="Lucida Sans Unicode"/>
              </a:rPr>
              <a:t>(HPS)</a:t>
            </a:r>
            <a:r>
              <a:rPr dirty="0" sz="2200" spc="-114">
                <a:latin typeface="Lucida Sans Unicode"/>
                <a:cs typeface="Lucida Sans Unicode"/>
              </a:rPr>
              <a:t> </a:t>
            </a:r>
            <a:r>
              <a:rPr dirty="0" sz="2200" spc="60">
                <a:latin typeface="Lucida Sans Unicode"/>
                <a:cs typeface="Lucida Sans Unicode"/>
              </a:rPr>
              <a:t>serta</a:t>
            </a:r>
            <a:r>
              <a:rPr dirty="0" sz="2200" spc="-120">
                <a:latin typeface="Lucida Sans Unicode"/>
                <a:cs typeface="Lucida Sans Unicode"/>
              </a:rPr>
              <a:t> </a:t>
            </a:r>
            <a:r>
              <a:rPr dirty="0" sz="2200" spc="75">
                <a:latin typeface="Lucida Sans Unicode"/>
                <a:cs typeface="Lucida Sans Unicode"/>
              </a:rPr>
              <a:t>Riwayat</a:t>
            </a:r>
            <a:r>
              <a:rPr dirty="0" sz="2200" spc="-120">
                <a:latin typeface="Lucida Sans Unicode"/>
                <a:cs typeface="Lucida Sans Unicode"/>
              </a:rPr>
              <a:t> </a:t>
            </a:r>
            <a:r>
              <a:rPr dirty="0" sz="2200" spc="-20">
                <a:latin typeface="Lucida Sans Unicode"/>
                <a:cs typeface="Lucida Sans Unicode"/>
              </a:rPr>
              <a:t>HPS; </a:t>
            </a:r>
            <a:r>
              <a:rPr dirty="0" sz="2200" spc="-680">
                <a:latin typeface="Lucida Sans Unicode"/>
                <a:cs typeface="Lucida Sans Unicode"/>
              </a:rPr>
              <a:t> </a:t>
            </a:r>
            <a:r>
              <a:rPr dirty="0" sz="2200" spc="10">
                <a:latin typeface="Lucida Sans Unicode"/>
                <a:cs typeface="Lucida Sans Unicode"/>
              </a:rPr>
              <a:t>Spesifikasi</a:t>
            </a:r>
            <a:r>
              <a:rPr dirty="0" sz="2200" spc="-114">
                <a:latin typeface="Lucida Sans Unicode"/>
                <a:cs typeface="Lucida Sans Unicode"/>
              </a:rPr>
              <a:t> </a:t>
            </a:r>
            <a:r>
              <a:rPr dirty="0" sz="2200" spc="-55">
                <a:latin typeface="Lucida Sans Unicode"/>
                <a:cs typeface="Lucida Sans Unicode"/>
              </a:rPr>
              <a:t>Teknis;</a:t>
            </a:r>
            <a:endParaRPr sz="2200">
              <a:latin typeface="Lucida Sans Unicode"/>
              <a:cs typeface="Lucida Sans Unicode"/>
            </a:endParaRPr>
          </a:p>
          <a:p>
            <a:pPr marL="487045">
              <a:lnSpc>
                <a:spcPct val="100000"/>
              </a:lnSpc>
              <a:spcBef>
                <a:spcPts val="810"/>
              </a:spcBef>
            </a:pPr>
            <a:r>
              <a:rPr dirty="0" sz="2200" spc="130">
                <a:latin typeface="Lucida Sans Unicode"/>
                <a:cs typeface="Lucida Sans Unicode"/>
              </a:rPr>
              <a:t>Rancangan</a:t>
            </a:r>
            <a:r>
              <a:rPr dirty="0" sz="2200" spc="-150">
                <a:latin typeface="Lucida Sans Unicode"/>
                <a:cs typeface="Lucida Sans Unicode"/>
              </a:rPr>
              <a:t> </a:t>
            </a:r>
            <a:r>
              <a:rPr dirty="0" sz="2200" spc="-20">
                <a:latin typeface="Lucida Sans Unicode"/>
                <a:cs typeface="Lucida Sans Unicode"/>
              </a:rPr>
              <a:t>Kontrak;</a:t>
            </a:r>
            <a:endParaRPr sz="2200">
              <a:latin typeface="Lucida Sans Unicode"/>
              <a:cs typeface="Lucida Sans Unicode"/>
            </a:endParaRPr>
          </a:p>
          <a:p>
            <a:pPr marL="487045" marR="735965">
              <a:lnSpc>
                <a:spcPct val="130700"/>
              </a:lnSpc>
              <a:tabLst>
                <a:tab pos="1974850" algn="l"/>
              </a:tabLst>
            </a:pPr>
            <a:r>
              <a:rPr dirty="0" sz="2200" spc="30">
                <a:latin typeface="Lucida Sans Unicode"/>
                <a:cs typeface="Lucida Sans Unicode"/>
              </a:rPr>
              <a:t>Dokumen	</a:t>
            </a:r>
            <a:r>
              <a:rPr dirty="0" sz="2200" spc="85">
                <a:latin typeface="Lucida Sans Unicode"/>
                <a:cs typeface="Lucida Sans Unicode"/>
              </a:rPr>
              <a:t>Persyaratan</a:t>
            </a:r>
            <a:r>
              <a:rPr dirty="0" sz="2200" spc="-120">
                <a:latin typeface="Lucida Sans Unicode"/>
                <a:cs typeface="Lucida Sans Unicode"/>
              </a:rPr>
              <a:t> </a:t>
            </a:r>
            <a:r>
              <a:rPr dirty="0" sz="2200" spc="85">
                <a:latin typeface="Lucida Sans Unicode"/>
                <a:cs typeface="Lucida Sans Unicode"/>
              </a:rPr>
              <a:t>Penyedia</a:t>
            </a:r>
            <a:r>
              <a:rPr dirty="0" sz="2200" spc="-114">
                <a:latin typeface="Lucida Sans Unicode"/>
                <a:cs typeface="Lucida Sans Unicode"/>
              </a:rPr>
              <a:t> </a:t>
            </a:r>
            <a:r>
              <a:rPr dirty="0" sz="2200" spc="135">
                <a:latin typeface="Lucida Sans Unicode"/>
                <a:cs typeface="Lucida Sans Unicode"/>
              </a:rPr>
              <a:t>atau</a:t>
            </a:r>
            <a:r>
              <a:rPr dirty="0" sz="2200" spc="-114">
                <a:latin typeface="Lucida Sans Unicode"/>
                <a:cs typeface="Lucida Sans Unicode"/>
              </a:rPr>
              <a:t> </a:t>
            </a:r>
            <a:r>
              <a:rPr dirty="0" sz="2200" spc="65">
                <a:latin typeface="Lucida Sans Unicode"/>
                <a:cs typeface="Lucida Sans Unicode"/>
              </a:rPr>
              <a:t>Lembar</a:t>
            </a:r>
            <a:r>
              <a:rPr dirty="0" sz="2200" spc="-114">
                <a:latin typeface="Lucida Sans Unicode"/>
                <a:cs typeface="Lucida Sans Unicode"/>
              </a:rPr>
              <a:t> </a:t>
            </a:r>
            <a:r>
              <a:rPr dirty="0" sz="2200" spc="100">
                <a:latin typeface="Lucida Sans Unicode"/>
                <a:cs typeface="Lucida Sans Unicode"/>
              </a:rPr>
              <a:t>Data </a:t>
            </a:r>
            <a:r>
              <a:rPr dirty="0" sz="2200" spc="-680">
                <a:latin typeface="Lucida Sans Unicode"/>
                <a:cs typeface="Lucida Sans Unicode"/>
              </a:rPr>
              <a:t> </a:t>
            </a:r>
            <a:r>
              <a:rPr dirty="0" sz="2200" spc="-25">
                <a:latin typeface="Lucida Sans Unicode"/>
                <a:cs typeface="Lucida Sans Unicode"/>
              </a:rPr>
              <a:t>Kualifikasi;</a:t>
            </a:r>
            <a:endParaRPr sz="2200">
              <a:latin typeface="Lucida Sans Unicode"/>
              <a:cs typeface="Lucida Sans Unicode"/>
            </a:endParaRPr>
          </a:p>
          <a:p>
            <a:pPr marL="487045" marR="493395">
              <a:lnSpc>
                <a:spcPct val="130700"/>
              </a:lnSpc>
              <a:tabLst>
                <a:tab pos="4726940" algn="l"/>
              </a:tabLst>
            </a:pPr>
            <a:r>
              <a:rPr dirty="0" sz="2200" spc="30">
                <a:latin typeface="Lucida Sans Unicode"/>
                <a:cs typeface="Lucida Sans Unicode"/>
              </a:rPr>
              <a:t>Dokumen</a:t>
            </a:r>
            <a:r>
              <a:rPr dirty="0" sz="2200" spc="-105">
                <a:latin typeface="Lucida Sans Unicode"/>
                <a:cs typeface="Lucida Sans Unicode"/>
              </a:rPr>
              <a:t> </a:t>
            </a:r>
            <a:r>
              <a:rPr dirty="0" sz="2200" spc="85">
                <a:latin typeface="Lucida Sans Unicode"/>
                <a:cs typeface="Lucida Sans Unicode"/>
              </a:rPr>
              <a:t>Persyaratan</a:t>
            </a:r>
            <a:r>
              <a:rPr dirty="0" sz="2200" spc="-100">
                <a:latin typeface="Lucida Sans Unicode"/>
                <a:cs typeface="Lucida Sans Unicode"/>
              </a:rPr>
              <a:t> </a:t>
            </a:r>
            <a:r>
              <a:rPr dirty="0" sz="2200" spc="30">
                <a:latin typeface="Lucida Sans Unicode"/>
                <a:cs typeface="Lucida Sans Unicode"/>
              </a:rPr>
              <a:t>Proses	</a:t>
            </a:r>
            <a:r>
              <a:rPr dirty="0" sz="2200" spc="50">
                <a:latin typeface="Lucida Sans Unicode"/>
                <a:cs typeface="Lucida Sans Unicode"/>
              </a:rPr>
              <a:t>Pemilihan</a:t>
            </a:r>
            <a:r>
              <a:rPr dirty="0" sz="2200" spc="-155">
                <a:latin typeface="Lucida Sans Unicode"/>
                <a:cs typeface="Lucida Sans Unicode"/>
              </a:rPr>
              <a:t> </a:t>
            </a:r>
            <a:r>
              <a:rPr dirty="0" sz="2200" spc="90">
                <a:latin typeface="Lucida Sans Unicode"/>
                <a:cs typeface="Lucida Sans Unicode"/>
              </a:rPr>
              <a:t>atauLembar </a:t>
            </a:r>
            <a:r>
              <a:rPr dirty="0" sz="2200" spc="-680">
                <a:latin typeface="Lucida Sans Unicode"/>
                <a:cs typeface="Lucida Sans Unicode"/>
              </a:rPr>
              <a:t> </a:t>
            </a:r>
            <a:r>
              <a:rPr dirty="0" sz="2200" spc="50">
                <a:latin typeface="Lucida Sans Unicode"/>
                <a:cs typeface="Lucida Sans Unicode"/>
              </a:rPr>
              <a:t>DataPemilihan;</a:t>
            </a:r>
            <a:endParaRPr sz="2200">
              <a:latin typeface="Lucida Sans Unicode"/>
              <a:cs typeface="Lucida Sans Unicode"/>
            </a:endParaRPr>
          </a:p>
          <a:p>
            <a:pPr marL="487045">
              <a:lnSpc>
                <a:spcPct val="100000"/>
              </a:lnSpc>
              <a:spcBef>
                <a:spcPts val="805"/>
              </a:spcBef>
            </a:pPr>
            <a:r>
              <a:rPr dirty="0" sz="2200" spc="40">
                <a:latin typeface="Lucida Sans Unicode"/>
                <a:cs typeface="Lucida Sans Unicode"/>
              </a:rPr>
              <a:t>Daftar</a:t>
            </a:r>
            <a:r>
              <a:rPr dirty="0" sz="2200" spc="-130">
                <a:latin typeface="Lucida Sans Unicode"/>
                <a:cs typeface="Lucida Sans Unicode"/>
              </a:rPr>
              <a:t> </a:t>
            </a:r>
            <a:r>
              <a:rPr dirty="0" sz="2200" spc="40">
                <a:latin typeface="Lucida Sans Unicode"/>
                <a:cs typeface="Lucida Sans Unicode"/>
              </a:rPr>
              <a:t>Kuantitas</a:t>
            </a:r>
            <a:r>
              <a:rPr dirty="0" sz="2200" spc="-125">
                <a:latin typeface="Lucida Sans Unicode"/>
                <a:cs typeface="Lucida Sans Unicode"/>
              </a:rPr>
              <a:t> </a:t>
            </a:r>
            <a:r>
              <a:rPr dirty="0" sz="2200" spc="135">
                <a:latin typeface="Lucida Sans Unicode"/>
                <a:cs typeface="Lucida Sans Unicode"/>
              </a:rPr>
              <a:t>dan</a:t>
            </a:r>
            <a:r>
              <a:rPr dirty="0" sz="2200" spc="-130">
                <a:latin typeface="Lucida Sans Unicode"/>
                <a:cs typeface="Lucida Sans Unicode"/>
              </a:rPr>
              <a:t> </a:t>
            </a:r>
            <a:r>
              <a:rPr dirty="0" sz="2200" spc="55">
                <a:latin typeface="Lucida Sans Unicode"/>
                <a:cs typeface="Lucida Sans Unicode"/>
              </a:rPr>
              <a:t>Harga;</a:t>
            </a:r>
            <a:endParaRPr sz="2200">
              <a:latin typeface="Lucida Sans Unicode"/>
              <a:cs typeface="Lucida Sans Unicode"/>
            </a:endParaRPr>
          </a:p>
          <a:p>
            <a:pPr marL="487045" marR="1109345">
              <a:lnSpc>
                <a:spcPct val="130700"/>
              </a:lnSpc>
              <a:tabLst>
                <a:tab pos="1648460" algn="l"/>
              </a:tabLst>
            </a:pPr>
            <a:r>
              <a:rPr dirty="0" sz="2200" spc="185">
                <a:latin typeface="Lucida Sans Unicode"/>
                <a:cs typeface="Lucida Sans Unicode"/>
              </a:rPr>
              <a:t>Jadwal	</a:t>
            </a:r>
            <a:r>
              <a:rPr dirty="0" sz="2200" spc="100">
                <a:latin typeface="Lucida Sans Unicode"/>
                <a:cs typeface="Lucida Sans Unicode"/>
              </a:rPr>
              <a:t>pelaksanaan</a:t>
            </a:r>
            <a:r>
              <a:rPr dirty="0" sz="2200" spc="-114">
                <a:latin typeface="Lucida Sans Unicode"/>
                <a:cs typeface="Lucida Sans Unicode"/>
              </a:rPr>
              <a:t> </a:t>
            </a:r>
            <a:r>
              <a:rPr dirty="0" sz="2200" spc="135">
                <a:latin typeface="Lucida Sans Unicode"/>
                <a:cs typeface="Lucida Sans Unicode"/>
              </a:rPr>
              <a:t>dan</a:t>
            </a:r>
            <a:r>
              <a:rPr dirty="0" sz="2200" spc="-110">
                <a:latin typeface="Lucida Sans Unicode"/>
                <a:cs typeface="Lucida Sans Unicode"/>
              </a:rPr>
              <a:t> </a:t>
            </a:r>
            <a:r>
              <a:rPr dirty="0" sz="2200" spc="150">
                <a:latin typeface="Lucida Sans Unicode"/>
                <a:cs typeface="Lucida Sans Unicode"/>
              </a:rPr>
              <a:t>data</a:t>
            </a:r>
            <a:r>
              <a:rPr dirty="0" sz="2200" spc="-114">
                <a:latin typeface="Lucida Sans Unicode"/>
                <a:cs typeface="Lucida Sans Unicode"/>
              </a:rPr>
              <a:t> </a:t>
            </a:r>
            <a:r>
              <a:rPr dirty="0" sz="2200" spc="-5">
                <a:latin typeface="Lucida Sans Unicode"/>
                <a:cs typeface="Lucida Sans Unicode"/>
              </a:rPr>
              <a:t>lokasi</a:t>
            </a:r>
            <a:r>
              <a:rPr dirty="0" sz="2200" spc="-110">
                <a:latin typeface="Lucida Sans Unicode"/>
                <a:cs typeface="Lucida Sans Unicode"/>
              </a:rPr>
              <a:t> </a:t>
            </a:r>
            <a:r>
              <a:rPr dirty="0" sz="2200" spc="45">
                <a:latin typeface="Lucida Sans Unicode"/>
                <a:cs typeface="Lucida Sans Unicode"/>
              </a:rPr>
              <a:t>pekerjaan; </a:t>
            </a:r>
            <a:r>
              <a:rPr dirty="0" sz="2200" spc="-680">
                <a:latin typeface="Lucida Sans Unicode"/>
                <a:cs typeface="Lucida Sans Unicode"/>
              </a:rPr>
              <a:t> </a:t>
            </a:r>
            <a:r>
              <a:rPr dirty="0" sz="2200" spc="145">
                <a:latin typeface="Lucida Sans Unicode"/>
                <a:cs typeface="Lucida Sans Unicode"/>
              </a:rPr>
              <a:t>Gambar</a:t>
            </a:r>
            <a:r>
              <a:rPr dirty="0" sz="2200" spc="-114">
                <a:latin typeface="Lucida Sans Unicode"/>
                <a:cs typeface="Lucida Sans Unicode"/>
              </a:rPr>
              <a:t> </a:t>
            </a:r>
            <a:r>
              <a:rPr dirty="0" sz="2200" spc="130">
                <a:latin typeface="Lucida Sans Unicode"/>
                <a:cs typeface="Lucida Sans Unicode"/>
              </a:rPr>
              <a:t>Rancangan</a:t>
            </a:r>
            <a:r>
              <a:rPr dirty="0" sz="2200" spc="-110">
                <a:latin typeface="Lucida Sans Unicode"/>
                <a:cs typeface="Lucida Sans Unicode"/>
              </a:rPr>
              <a:t> </a:t>
            </a:r>
            <a:r>
              <a:rPr dirty="0" sz="2200" spc="40">
                <a:latin typeface="Lucida Sans Unicode"/>
                <a:cs typeface="Lucida Sans Unicode"/>
              </a:rPr>
              <a:t>Pekerjaan;</a:t>
            </a:r>
            <a:endParaRPr sz="2200">
              <a:latin typeface="Lucida Sans Unicode"/>
              <a:cs typeface="Lucida Sans Unicode"/>
            </a:endParaRPr>
          </a:p>
          <a:p>
            <a:pPr marL="487045" marR="5080">
              <a:lnSpc>
                <a:spcPct val="130700"/>
              </a:lnSpc>
              <a:tabLst>
                <a:tab pos="1974850" algn="l"/>
              </a:tabLst>
            </a:pPr>
            <a:r>
              <a:rPr dirty="0" sz="2200" spc="30">
                <a:latin typeface="Lucida Sans Unicode"/>
                <a:cs typeface="Lucida Sans Unicode"/>
              </a:rPr>
              <a:t>Dokumen	</a:t>
            </a:r>
            <a:r>
              <a:rPr dirty="0" sz="2200" spc="20">
                <a:latin typeface="Lucida Sans Unicode"/>
                <a:cs typeface="Lucida Sans Unicode"/>
              </a:rPr>
              <a:t>Studi </a:t>
            </a:r>
            <a:r>
              <a:rPr dirty="0" sz="2200" spc="75">
                <a:latin typeface="Lucida Sans Unicode"/>
                <a:cs typeface="Lucida Sans Unicode"/>
              </a:rPr>
              <a:t>Kelayakan </a:t>
            </a:r>
            <a:r>
              <a:rPr dirty="0" sz="2200" spc="135">
                <a:latin typeface="Lucida Sans Unicode"/>
                <a:cs typeface="Lucida Sans Unicode"/>
              </a:rPr>
              <a:t>dan </a:t>
            </a:r>
            <a:r>
              <a:rPr dirty="0" sz="2200" spc="30">
                <a:latin typeface="Lucida Sans Unicode"/>
                <a:cs typeface="Lucida Sans Unicode"/>
              </a:rPr>
              <a:t>Dokumen </a:t>
            </a:r>
            <a:r>
              <a:rPr dirty="0" sz="2200" spc="15">
                <a:latin typeface="Lucida Sans Unicode"/>
                <a:cs typeface="Lucida Sans Unicode"/>
              </a:rPr>
              <a:t>Lingkungan </a:t>
            </a:r>
            <a:r>
              <a:rPr dirty="0" sz="2200" spc="20">
                <a:latin typeface="Lucida Sans Unicode"/>
                <a:cs typeface="Lucida Sans Unicode"/>
              </a:rPr>
              <a:t> </a:t>
            </a:r>
            <a:r>
              <a:rPr dirty="0" sz="2200" spc="-40">
                <a:latin typeface="Lucida Sans Unicode"/>
                <a:cs typeface="Lucida Sans Unicode"/>
              </a:rPr>
              <a:t>Hidup,</a:t>
            </a:r>
            <a:r>
              <a:rPr dirty="0" sz="2200" spc="-105">
                <a:latin typeface="Lucida Sans Unicode"/>
                <a:cs typeface="Lucida Sans Unicode"/>
              </a:rPr>
              <a:t> </a:t>
            </a:r>
            <a:r>
              <a:rPr dirty="0" sz="2200" spc="50">
                <a:latin typeface="Lucida Sans Unicode"/>
                <a:cs typeface="Lucida Sans Unicode"/>
              </a:rPr>
              <a:t>termasuk</a:t>
            </a:r>
            <a:r>
              <a:rPr dirty="0" sz="2200" spc="-105">
                <a:latin typeface="Lucida Sans Unicode"/>
                <a:cs typeface="Lucida Sans Unicode"/>
              </a:rPr>
              <a:t> </a:t>
            </a:r>
            <a:r>
              <a:rPr dirty="0" sz="2200">
                <a:latin typeface="Lucida Sans Unicode"/>
                <a:cs typeface="Lucida Sans Unicode"/>
              </a:rPr>
              <a:t>Analisis</a:t>
            </a:r>
            <a:r>
              <a:rPr dirty="0" sz="2200" spc="-105">
                <a:latin typeface="Lucida Sans Unicode"/>
                <a:cs typeface="Lucida Sans Unicode"/>
              </a:rPr>
              <a:t> </a:t>
            </a:r>
            <a:r>
              <a:rPr dirty="0" sz="2200" spc="75">
                <a:latin typeface="Lucida Sans Unicode"/>
                <a:cs typeface="Lucida Sans Unicode"/>
              </a:rPr>
              <a:t>Mengenai</a:t>
            </a:r>
            <a:r>
              <a:rPr dirty="0" sz="2200" spc="-105">
                <a:latin typeface="Lucida Sans Unicode"/>
                <a:cs typeface="Lucida Sans Unicode"/>
              </a:rPr>
              <a:t> </a:t>
            </a:r>
            <a:r>
              <a:rPr dirty="0" sz="2200" spc="95">
                <a:latin typeface="Lucida Sans Unicode"/>
                <a:cs typeface="Lucida Sans Unicode"/>
              </a:rPr>
              <a:t>Dampak</a:t>
            </a:r>
            <a:r>
              <a:rPr dirty="0" sz="2200" spc="-105">
                <a:latin typeface="Lucida Sans Unicode"/>
                <a:cs typeface="Lucida Sans Unicode"/>
              </a:rPr>
              <a:t> </a:t>
            </a:r>
            <a:r>
              <a:rPr dirty="0" sz="2200">
                <a:latin typeface="Lucida Sans Unicode"/>
                <a:cs typeface="Lucida Sans Unicode"/>
              </a:rPr>
              <a:t>Lingkungan; </a:t>
            </a:r>
            <a:r>
              <a:rPr dirty="0" sz="2200" spc="-680">
                <a:latin typeface="Lucida Sans Unicode"/>
                <a:cs typeface="Lucida Sans Unicode"/>
              </a:rPr>
              <a:t> </a:t>
            </a:r>
            <a:r>
              <a:rPr dirty="0" sz="2200" spc="30">
                <a:latin typeface="Lucida Sans Unicode"/>
                <a:cs typeface="Lucida Sans Unicode"/>
              </a:rPr>
              <a:t>Dokumen</a:t>
            </a:r>
            <a:r>
              <a:rPr dirty="0" sz="2200" spc="-114">
                <a:latin typeface="Lucida Sans Unicode"/>
                <a:cs typeface="Lucida Sans Unicode"/>
              </a:rPr>
              <a:t> </a:t>
            </a:r>
            <a:r>
              <a:rPr dirty="0" sz="2200" spc="120">
                <a:latin typeface="Lucida Sans Unicode"/>
                <a:cs typeface="Lucida Sans Unicode"/>
              </a:rPr>
              <a:t>Penawaran</a:t>
            </a:r>
            <a:r>
              <a:rPr dirty="0" sz="2200" spc="-110">
                <a:latin typeface="Lucida Sans Unicode"/>
                <a:cs typeface="Lucida Sans Unicode"/>
              </a:rPr>
              <a:t> </a:t>
            </a:r>
            <a:r>
              <a:rPr dirty="0" sz="2200" spc="-5">
                <a:latin typeface="Lucida Sans Unicode"/>
                <a:cs typeface="Lucida Sans Unicode"/>
              </a:rPr>
              <a:t>Administratif;</a:t>
            </a:r>
            <a:endParaRPr sz="2200">
              <a:latin typeface="Lucida Sans Unicode"/>
              <a:cs typeface="Lucida Sans Unicode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499" y="3168205"/>
            <a:ext cx="95250" cy="9524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499" y="3606355"/>
            <a:ext cx="95250" cy="9524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499" y="4920805"/>
            <a:ext cx="95250" cy="9524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499" y="5358955"/>
            <a:ext cx="95250" cy="9524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499" y="5797105"/>
            <a:ext cx="95250" cy="9524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499" y="6235255"/>
            <a:ext cx="95250" cy="9524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499" y="6673405"/>
            <a:ext cx="95250" cy="9524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499" y="7111555"/>
            <a:ext cx="95250" cy="9524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499" y="7549705"/>
            <a:ext cx="95250" cy="9524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499" y="7987855"/>
            <a:ext cx="95250" cy="9524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499" y="8426005"/>
            <a:ext cx="95250" cy="9524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499" y="8864155"/>
            <a:ext cx="95250" cy="95249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9577634" y="2916103"/>
            <a:ext cx="8379459" cy="6159500"/>
          </a:xfrm>
          <a:prstGeom prst="rect">
            <a:avLst/>
          </a:prstGeom>
        </p:spPr>
        <p:txBody>
          <a:bodyPr wrap="square" lIns="0" tIns="11557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10"/>
              </a:spcBef>
            </a:pPr>
            <a:r>
              <a:rPr dirty="0" sz="2200" spc="60">
                <a:latin typeface="Lucida Sans Unicode"/>
                <a:cs typeface="Lucida Sans Unicode"/>
              </a:rPr>
              <a:t>Surat</a:t>
            </a:r>
            <a:r>
              <a:rPr dirty="0" sz="2200" spc="-140">
                <a:latin typeface="Lucida Sans Unicode"/>
                <a:cs typeface="Lucida Sans Unicode"/>
              </a:rPr>
              <a:t> </a:t>
            </a:r>
            <a:r>
              <a:rPr dirty="0" sz="2200" spc="120">
                <a:latin typeface="Lucida Sans Unicode"/>
                <a:cs typeface="Lucida Sans Unicode"/>
              </a:rPr>
              <a:t>Penawaran</a:t>
            </a:r>
            <a:r>
              <a:rPr dirty="0" sz="2200" spc="-135">
                <a:latin typeface="Lucida Sans Unicode"/>
                <a:cs typeface="Lucida Sans Unicode"/>
              </a:rPr>
              <a:t> </a:t>
            </a:r>
            <a:r>
              <a:rPr dirty="0" sz="2200" spc="65">
                <a:latin typeface="Lucida Sans Unicode"/>
                <a:cs typeface="Lucida Sans Unicode"/>
              </a:rPr>
              <a:t>Penyedia;</a:t>
            </a:r>
            <a:endParaRPr sz="2200">
              <a:latin typeface="Lucida Sans Unicode"/>
              <a:cs typeface="Lucida Sans Unicode"/>
            </a:endParaRPr>
          </a:p>
          <a:p>
            <a:pPr algn="just" marL="12700" marR="5080">
              <a:lnSpc>
                <a:spcPct val="130700"/>
              </a:lnSpc>
            </a:pPr>
            <a:r>
              <a:rPr dirty="0" sz="2200" spc="-10">
                <a:latin typeface="Lucida Sans Unicode"/>
                <a:cs typeface="Lucida Sans Unicode"/>
              </a:rPr>
              <a:t>Sertifikat </a:t>
            </a:r>
            <a:r>
              <a:rPr dirty="0" sz="2200" spc="135">
                <a:latin typeface="Lucida Sans Unicode"/>
                <a:cs typeface="Lucida Sans Unicode"/>
              </a:rPr>
              <a:t>atau </a:t>
            </a:r>
            <a:r>
              <a:rPr dirty="0" sz="2200" spc="-30">
                <a:latin typeface="Lucida Sans Unicode"/>
                <a:cs typeface="Lucida Sans Unicode"/>
              </a:rPr>
              <a:t>Lisensi </a:t>
            </a:r>
            <a:r>
              <a:rPr dirty="0" sz="2200" spc="125">
                <a:latin typeface="Lucida Sans Unicode"/>
                <a:cs typeface="Lucida Sans Unicode"/>
              </a:rPr>
              <a:t>yang </a:t>
            </a:r>
            <a:r>
              <a:rPr dirty="0" sz="2200" spc="85">
                <a:latin typeface="Lucida Sans Unicode"/>
                <a:cs typeface="Lucida Sans Unicode"/>
              </a:rPr>
              <a:t>masih </a:t>
            </a:r>
            <a:r>
              <a:rPr dirty="0" sz="2200" spc="25">
                <a:latin typeface="Lucida Sans Unicode"/>
                <a:cs typeface="Lucida Sans Unicode"/>
              </a:rPr>
              <a:t>berlaku </a:t>
            </a:r>
            <a:r>
              <a:rPr dirty="0" sz="2200" spc="45">
                <a:latin typeface="Lucida Sans Unicode"/>
                <a:cs typeface="Lucida Sans Unicode"/>
              </a:rPr>
              <a:t>dari </a:t>
            </a:r>
            <a:r>
              <a:rPr dirty="0" sz="2200" spc="-15">
                <a:latin typeface="Lucida Sans Unicode"/>
                <a:cs typeface="Lucida Sans Unicode"/>
              </a:rPr>
              <a:t>Direktorat </a:t>
            </a:r>
            <a:r>
              <a:rPr dirty="0" sz="2200" spc="-10">
                <a:latin typeface="Lucida Sans Unicode"/>
                <a:cs typeface="Lucida Sans Unicode"/>
              </a:rPr>
              <a:t> </a:t>
            </a:r>
            <a:r>
              <a:rPr dirty="0" sz="2200" spc="114">
                <a:latin typeface="Lucida Sans Unicode"/>
                <a:cs typeface="Lucida Sans Unicode"/>
              </a:rPr>
              <a:t>Jendral </a:t>
            </a:r>
            <a:r>
              <a:rPr dirty="0" sz="2200" spc="95">
                <a:latin typeface="Lucida Sans Unicode"/>
                <a:cs typeface="Lucida Sans Unicode"/>
              </a:rPr>
              <a:t>Kekayaan </a:t>
            </a:r>
            <a:r>
              <a:rPr dirty="0" sz="2200" spc="10">
                <a:latin typeface="Lucida Sans Unicode"/>
                <a:cs typeface="Lucida Sans Unicode"/>
              </a:rPr>
              <a:t>Intelektual </a:t>
            </a:r>
            <a:r>
              <a:rPr dirty="0" sz="2200" spc="55">
                <a:latin typeface="Lucida Sans Unicode"/>
                <a:cs typeface="Lucida Sans Unicode"/>
              </a:rPr>
              <a:t>Kementerian </a:t>
            </a:r>
            <a:r>
              <a:rPr dirty="0" sz="2200" spc="5">
                <a:latin typeface="Lucida Sans Unicode"/>
                <a:cs typeface="Lucida Sans Unicode"/>
              </a:rPr>
              <a:t>Hukum </a:t>
            </a:r>
            <a:r>
              <a:rPr dirty="0" sz="2200" spc="135">
                <a:latin typeface="Lucida Sans Unicode"/>
                <a:cs typeface="Lucida Sans Unicode"/>
              </a:rPr>
              <a:t>dan </a:t>
            </a:r>
            <a:r>
              <a:rPr dirty="0" sz="2200" spc="5">
                <a:latin typeface="Lucida Sans Unicode"/>
                <a:cs typeface="Lucida Sans Unicode"/>
              </a:rPr>
              <a:t>Hak </a:t>
            </a:r>
            <a:r>
              <a:rPr dirty="0" sz="2200" spc="-685">
                <a:latin typeface="Lucida Sans Unicode"/>
                <a:cs typeface="Lucida Sans Unicode"/>
              </a:rPr>
              <a:t> </a:t>
            </a:r>
            <a:r>
              <a:rPr dirty="0" sz="2200" spc="35">
                <a:latin typeface="Lucida Sans Unicode"/>
                <a:cs typeface="Lucida Sans Unicode"/>
              </a:rPr>
              <a:t>Asasi</a:t>
            </a:r>
            <a:r>
              <a:rPr dirty="0" sz="2200" spc="-114">
                <a:latin typeface="Lucida Sans Unicode"/>
                <a:cs typeface="Lucida Sans Unicode"/>
              </a:rPr>
              <a:t> </a:t>
            </a:r>
            <a:r>
              <a:rPr dirty="0" sz="2200" spc="50">
                <a:latin typeface="Lucida Sans Unicode"/>
                <a:cs typeface="Lucida Sans Unicode"/>
              </a:rPr>
              <a:t>Manusia;</a:t>
            </a:r>
            <a:endParaRPr sz="2200">
              <a:latin typeface="Lucida Sans Unicode"/>
              <a:cs typeface="Lucida Sans Unicode"/>
            </a:endParaRPr>
          </a:p>
          <a:p>
            <a:pPr marL="12700" marR="3054985">
              <a:lnSpc>
                <a:spcPct val="130700"/>
              </a:lnSpc>
            </a:pPr>
            <a:r>
              <a:rPr dirty="0" sz="2200" spc="45">
                <a:latin typeface="Lucida Sans Unicode"/>
                <a:cs typeface="Lucida Sans Unicode"/>
              </a:rPr>
              <a:t>Berita </a:t>
            </a:r>
            <a:r>
              <a:rPr dirty="0" sz="2200" spc="120">
                <a:latin typeface="Lucida Sans Unicode"/>
                <a:cs typeface="Lucida Sans Unicode"/>
              </a:rPr>
              <a:t>Acara </a:t>
            </a:r>
            <a:r>
              <a:rPr dirty="0" sz="2200" spc="80">
                <a:latin typeface="Lucida Sans Unicode"/>
                <a:cs typeface="Lucida Sans Unicode"/>
              </a:rPr>
              <a:t>Pemberian </a:t>
            </a:r>
            <a:r>
              <a:rPr dirty="0" sz="2200" spc="55">
                <a:latin typeface="Lucida Sans Unicode"/>
                <a:cs typeface="Lucida Sans Unicode"/>
              </a:rPr>
              <a:t>Penjelasan; </a:t>
            </a:r>
            <a:r>
              <a:rPr dirty="0" sz="2200" spc="60">
                <a:latin typeface="Lucida Sans Unicode"/>
                <a:cs typeface="Lucida Sans Unicode"/>
              </a:rPr>
              <a:t> </a:t>
            </a:r>
            <a:r>
              <a:rPr dirty="0" sz="2200" spc="45">
                <a:latin typeface="Lucida Sans Unicode"/>
                <a:cs typeface="Lucida Sans Unicode"/>
              </a:rPr>
              <a:t>Berita</a:t>
            </a:r>
            <a:r>
              <a:rPr dirty="0" sz="2200" spc="-120">
                <a:latin typeface="Lucida Sans Unicode"/>
                <a:cs typeface="Lucida Sans Unicode"/>
              </a:rPr>
              <a:t> </a:t>
            </a:r>
            <a:r>
              <a:rPr dirty="0" sz="2200" spc="120">
                <a:latin typeface="Lucida Sans Unicode"/>
                <a:cs typeface="Lucida Sans Unicode"/>
              </a:rPr>
              <a:t>Acara</a:t>
            </a:r>
            <a:r>
              <a:rPr dirty="0" sz="2200" spc="-114">
                <a:latin typeface="Lucida Sans Unicode"/>
                <a:cs typeface="Lucida Sans Unicode"/>
              </a:rPr>
              <a:t> </a:t>
            </a:r>
            <a:r>
              <a:rPr dirty="0" sz="2200" spc="110">
                <a:latin typeface="Lucida Sans Unicode"/>
                <a:cs typeface="Lucida Sans Unicode"/>
              </a:rPr>
              <a:t>Pengumuman</a:t>
            </a:r>
            <a:r>
              <a:rPr dirty="0" sz="2200" spc="-120">
                <a:latin typeface="Lucida Sans Unicode"/>
                <a:cs typeface="Lucida Sans Unicode"/>
              </a:rPr>
              <a:t> </a:t>
            </a:r>
            <a:r>
              <a:rPr dirty="0" sz="2200" spc="20">
                <a:latin typeface="Lucida Sans Unicode"/>
                <a:cs typeface="Lucida Sans Unicode"/>
              </a:rPr>
              <a:t>Negosiasi;</a:t>
            </a:r>
            <a:endParaRPr sz="2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  <a:tabLst>
                <a:tab pos="5142865" algn="l"/>
              </a:tabLst>
            </a:pPr>
            <a:r>
              <a:rPr dirty="0" sz="2200" spc="45">
                <a:latin typeface="Lucida Sans Unicode"/>
                <a:cs typeface="Lucida Sans Unicode"/>
              </a:rPr>
              <a:t>Berita</a:t>
            </a:r>
            <a:r>
              <a:rPr dirty="0" sz="2200" spc="-95">
                <a:latin typeface="Lucida Sans Unicode"/>
                <a:cs typeface="Lucida Sans Unicode"/>
              </a:rPr>
              <a:t> </a:t>
            </a:r>
            <a:r>
              <a:rPr dirty="0" sz="2200" spc="125">
                <a:latin typeface="Lucida Sans Unicode"/>
                <a:cs typeface="Lucida Sans Unicode"/>
              </a:rPr>
              <a:t>AcaraSanggah</a:t>
            </a:r>
            <a:r>
              <a:rPr dirty="0" sz="2200" spc="-95">
                <a:latin typeface="Lucida Sans Unicode"/>
                <a:cs typeface="Lucida Sans Unicode"/>
              </a:rPr>
              <a:t> </a:t>
            </a:r>
            <a:r>
              <a:rPr dirty="0" sz="2200" spc="135">
                <a:latin typeface="Lucida Sans Unicode"/>
                <a:cs typeface="Lucida Sans Unicode"/>
              </a:rPr>
              <a:t>dan</a:t>
            </a:r>
            <a:r>
              <a:rPr dirty="0" sz="2200" spc="-90">
                <a:latin typeface="Lucida Sans Unicode"/>
                <a:cs typeface="Lucida Sans Unicode"/>
              </a:rPr>
              <a:t> </a:t>
            </a:r>
            <a:r>
              <a:rPr dirty="0" sz="2200" spc="130">
                <a:latin typeface="Lucida Sans Unicode"/>
                <a:cs typeface="Lucida Sans Unicode"/>
              </a:rPr>
              <a:t>Sanggah	</a:t>
            </a:r>
            <a:r>
              <a:rPr dirty="0" sz="2200" spc="50">
                <a:latin typeface="Lucida Sans Unicode"/>
                <a:cs typeface="Lucida Sans Unicode"/>
              </a:rPr>
              <a:t>Banding;</a:t>
            </a:r>
            <a:endParaRPr sz="2200">
              <a:latin typeface="Lucida Sans Unicode"/>
              <a:cs typeface="Lucida Sans Unicode"/>
            </a:endParaRPr>
          </a:p>
          <a:p>
            <a:pPr marL="12700" marR="778510">
              <a:lnSpc>
                <a:spcPct val="130700"/>
              </a:lnSpc>
              <a:tabLst>
                <a:tab pos="2050414" algn="l"/>
              </a:tabLst>
            </a:pPr>
            <a:r>
              <a:rPr dirty="0" sz="2200" spc="45">
                <a:latin typeface="Lucida Sans Unicode"/>
                <a:cs typeface="Lucida Sans Unicode"/>
              </a:rPr>
              <a:t>Berita</a:t>
            </a:r>
            <a:r>
              <a:rPr dirty="0" sz="2200" spc="-114">
                <a:latin typeface="Lucida Sans Unicode"/>
                <a:cs typeface="Lucida Sans Unicode"/>
              </a:rPr>
              <a:t> </a:t>
            </a:r>
            <a:r>
              <a:rPr dirty="0" sz="2200" spc="120">
                <a:latin typeface="Lucida Sans Unicode"/>
                <a:cs typeface="Lucida Sans Unicode"/>
              </a:rPr>
              <a:t>Acara</a:t>
            </a:r>
            <a:r>
              <a:rPr dirty="0" sz="2200" spc="-110">
                <a:latin typeface="Lucida Sans Unicode"/>
                <a:cs typeface="Lucida Sans Unicode"/>
              </a:rPr>
              <a:t> </a:t>
            </a:r>
            <a:r>
              <a:rPr dirty="0" sz="2200" spc="110">
                <a:latin typeface="Lucida Sans Unicode"/>
                <a:cs typeface="Lucida Sans Unicode"/>
              </a:rPr>
              <a:t>Penetapan</a:t>
            </a:r>
            <a:r>
              <a:rPr dirty="0" sz="2200" spc="-110">
                <a:latin typeface="Lucida Sans Unicode"/>
                <a:cs typeface="Lucida Sans Unicode"/>
              </a:rPr>
              <a:t> </a:t>
            </a:r>
            <a:r>
              <a:rPr dirty="0" sz="2200" spc="135">
                <a:latin typeface="Lucida Sans Unicode"/>
                <a:cs typeface="Lucida Sans Unicode"/>
              </a:rPr>
              <a:t>atau</a:t>
            </a:r>
            <a:r>
              <a:rPr dirty="0" sz="2200" spc="-110">
                <a:latin typeface="Lucida Sans Unicode"/>
                <a:cs typeface="Lucida Sans Unicode"/>
              </a:rPr>
              <a:t> </a:t>
            </a:r>
            <a:r>
              <a:rPr dirty="0" sz="2200" spc="110">
                <a:latin typeface="Lucida Sans Unicode"/>
                <a:cs typeface="Lucida Sans Unicode"/>
              </a:rPr>
              <a:t>Pengumuman</a:t>
            </a:r>
            <a:r>
              <a:rPr dirty="0" sz="2200" spc="-110">
                <a:latin typeface="Lucida Sans Unicode"/>
                <a:cs typeface="Lucida Sans Unicode"/>
              </a:rPr>
              <a:t> </a:t>
            </a:r>
            <a:r>
              <a:rPr dirty="0" sz="2200" spc="65">
                <a:latin typeface="Lucida Sans Unicode"/>
                <a:cs typeface="Lucida Sans Unicode"/>
              </a:rPr>
              <a:t>Penyedia; </a:t>
            </a:r>
            <a:r>
              <a:rPr dirty="0" sz="2200" spc="-685">
                <a:latin typeface="Lucida Sans Unicode"/>
                <a:cs typeface="Lucida Sans Unicode"/>
              </a:rPr>
              <a:t> </a:t>
            </a:r>
            <a:r>
              <a:rPr dirty="0" sz="2200" spc="55">
                <a:latin typeface="Lucida Sans Unicode"/>
                <a:cs typeface="Lucida Sans Unicode"/>
              </a:rPr>
              <a:t>Laporan</a:t>
            </a:r>
            <a:r>
              <a:rPr dirty="0" sz="2200" spc="-105">
                <a:latin typeface="Lucida Sans Unicode"/>
                <a:cs typeface="Lucida Sans Unicode"/>
              </a:rPr>
              <a:t> </a:t>
            </a:r>
            <a:r>
              <a:rPr dirty="0" sz="2200">
                <a:latin typeface="Lucida Sans Unicode"/>
                <a:cs typeface="Lucida Sans Unicode"/>
              </a:rPr>
              <a:t>Hasil	</a:t>
            </a:r>
            <a:r>
              <a:rPr dirty="0" sz="2200" spc="50">
                <a:latin typeface="Lucida Sans Unicode"/>
                <a:cs typeface="Lucida Sans Unicode"/>
              </a:rPr>
              <a:t>Pemilihan</a:t>
            </a:r>
            <a:r>
              <a:rPr dirty="0" sz="2200" spc="-110">
                <a:latin typeface="Lucida Sans Unicode"/>
                <a:cs typeface="Lucida Sans Unicode"/>
              </a:rPr>
              <a:t> </a:t>
            </a:r>
            <a:r>
              <a:rPr dirty="0" sz="2200" spc="65">
                <a:latin typeface="Lucida Sans Unicode"/>
                <a:cs typeface="Lucida Sans Unicode"/>
              </a:rPr>
              <a:t>Penyedia;</a:t>
            </a:r>
            <a:endParaRPr sz="2200">
              <a:latin typeface="Lucida Sans Unicode"/>
              <a:cs typeface="Lucida Sans Unicode"/>
            </a:endParaRPr>
          </a:p>
          <a:p>
            <a:pPr marL="12700" marR="1442085">
              <a:lnSpc>
                <a:spcPct val="130700"/>
              </a:lnSpc>
              <a:tabLst>
                <a:tab pos="899160" algn="l"/>
              </a:tabLst>
            </a:pPr>
            <a:r>
              <a:rPr dirty="0" sz="2200" spc="60">
                <a:latin typeface="Lucida Sans Unicode"/>
                <a:cs typeface="Lucida Sans Unicode"/>
              </a:rPr>
              <a:t>Surat</a:t>
            </a:r>
            <a:r>
              <a:rPr dirty="0" sz="2200" spc="-120">
                <a:latin typeface="Lucida Sans Unicode"/>
                <a:cs typeface="Lucida Sans Unicode"/>
              </a:rPr>
              <a:t> </a:t>
            </a:r>
            <a:r>
              <a:rPr dirty="0" sz="2200" spc="35">
                <a:latin typeface="Lucida Sans Unicode"/>
                <a:cs typeface="Lucida Sans Unicode"/>
              </a:rPr>
              <a:t>Penunjukan</a:t>
            </a:r>
            <a:r>
              <a:rPr dirty="0" sz="2200" spc="-120">
                <a:latin typeface="Lucida Sans Unicode"/>
                <a:cs typeface="Lucida Sans Unicode"/>
              </a:rPr>
              <a:t> </a:t>
            </a:r>
            <a:r>
              <a:rPr dirty="0" sz="2200" spc="85">
                <a:latin typeface="Lucida Sans Unicode"/>
                <a:cs typeface="Lucida Sans Unicode"/>
              </a:rPr>
              <a:t>Penyedia</a:t>
            </a:r>
            <a:r>
              <a:rPr dirty="0" sz="2200" spc="-120">
                <a:latin typeface="Lucida Sans Unicode"/>
                <a:cs typeface="Lucida Sans Unicode"/>
              </a:rPr>
              <a:t> </a:t>
            </a:r>
            <a:r>
              <a:rPr dirty="0" sz="2200" spc="145">
                <a:latin typeface="Lucida Sans Unicode"/>
                <a:cs typeface="Lucida Sans Unicode"/>
              </a:rPr>
              <a:t>Barang/Jasa</a:t>
            </a:r>
            <a:r>
              <a:rPr dirty="0" sz="2200" spc="-114">
                <a:latin typeface="Lucida Sans Unicode"/>
                <a:cs typeface="Lucida Sans Unicode"/>
              </a:rPr>
              <a:t> </a:t>
            </a:r>
            <a:r>
              <a:rPr dirty="0" sz="2200" spc="150">
                <a:latin typeface="Lucida Sans Unicode"/>
                <a:cs typeface="Lucida Sans Unicode"/>
              </a:rPr>
              <a:t>(SPPBJ); </a:t>
            </a:r>
            <a:r>
              <a:rPr dirty="0" sz="2200" spc="-685">
                <a:latin typeface="Lucida Sans Unicode"/>
                <a:cs typeface="Lucida Sans Unicode"/>
              </a:rPr>
              <a:t> </a:t>
            </a:r>
            <a:r>
              <a:rPr dirty="0" sz="2200" spc="60">
                <a:latin typeface="Lucida Sans Unicode"/>
                <a:cs typeface="Lucida Sans Unicode"/>
              </a:rPr>
              <a:t>Surat	</a:t>
            </a:r>
            <a:r>
              <a:rPr dirty="0" sz="2200" spc="35">
                <a:latin typeface="Lucida Sans Unicode"/>
                <a:cs typeface="Lucida Sans Unicode"/>
              </a:rPr>
              <a:t>Perjanjian</a:t>
            </a:r>
            <a:r>
              <a:rPr dirty="0" sz="2200" spc="-114">
                <a:latin typeface="Lucida Sans Unicode"/>
                <a:cs typeface="Lucida Sans Unicode"/>
              </a:rPr>
              <a:t> </a:t>
            </a:r>
            <a:r>
              <a:rPr dirty="0" sz="2200" spc="45">
                <a:latin typeface="Lucida Sans Unicode"/>
                <a:cs typeface="Lucida Sans Unicode"/>
              </a:rPr>
              <a:t>Kemitraan;</a:t>
            </a:r>
            <a:endParaRPr sz="2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dirty="0" sz="2200" spc="60">
                <a:latin typeface="Lucida Sans Unicode"/>
                <a:cs typeface="Lucida Sans Unicode"/>
              </a:rPr>
              <a:t>Surat</a:t>
            </a:r>
            <a:r>
              <a:rPr dirty="0" sz="2200" spc="-130">
                <a:latin typeface="Lucida Sans Unicode"/>
                <a:cs typeface="Lucida Sans Unicode"/>
              </a:rPr>
              <a:t> </a:t>
            </a:r>
            <a:r>
              <a:rPr dirty="0" sz="2200" spc="35">
                <a:latin typeface="Lucida Sans Unicode"/>
                <a:cs typeface="Lucida Sans Unicode"/>
              </a:rPr>
              <a:t>Perjanjian</a:t>
            </a:r>
            <a:r>
              <a:rPr dirty="0" sz="2200" spc="-130">
                <a:latin typeface="Lucida Sans Unicode"/>
                <a:cs typeface="Lucida Sans Unicode"/>
              </a:rPr>
              <a:t> </a:t>
            </a:r>
            <a:r>
              <a:rPr dirty="0" sz="2200" spc="45">
                <a:latin typeface="Lucida Sans Unicode"/>
                <a:cs typeface="Lucida Sans Unicode"/>
              </a:rPr>
              <a:t>Swakelola;</a:t>
            </a:r>
            <a:endParaRPr sz="2200">
              <a:latin typeface="Lucida Sans Unicode"/>
              <a:cs typeface="Lucida Sans Unicode"/>
            </a:endParaRPr>
          </a:p>
          <a:p>
            <a:pPr marL="12700" marR="173990">
              <a:lnSpc>
                <a:spcPct val="130700"/>
              </a:lnSpc>
              <a:tabLst>
                <a:tab pos="4102100" algn="l"/>
              </a:tabLst>
            </a:pPr>
            <a:r>
              <a:rPr dirty="0" sz="2200" spc="60">
                <a:latin typeface="Lucida Sans Unicode"/>
                <a:cs typeface="Lucida Sans Unicode"/>
              </a:rPr>
              <a:t>Surat</a:t>
            </a:r>
            <a:r>
              <a:rPr dirty="0" sz="2200" spc="-105">
                <a:latin typeface="Lucida Sans Unicode"/>
                <a:cs typeface="Lucida Sans Unicode"/>
              </a:rPr>
              <a:t> </a:t>
            </a:r>
            <a:r>
              <a:rPr dirty="0" sz="2200" spc="105">
                <a:latin typeface="Lucida Sans Unicode"/>
                <a:cs typeface="Lucida Sans Unicode"/>
              </a:rPr>
              <a:t>Penugasan</a:t>
            </a:r>
            <a:r>
              <a:rPr dirty="0" sz="2200" spc="-105">
                <a:latin typeface="Lucida Sans Unicode"/>
                <a:cs typeface="Lucida Sans Unicode"/>
              </a:rPr>
              <a:t> </a:t>
            </a:r>
            <a:r>
              <a:rPr dirty="0" sz="2200" spc="135">
                <a:latin typeface="Lucida Sans Unicode"/>
                <a:cs typeface="Lucida Sans Unicode"/>
              </a:rPr>
              <a:t>atau</a:t>
            </a:r>
            <a:r>
              <a:rPr dirty="0" sz="2200" spc="-100">
                <a:latin typeface="Lucida Sans Unicode"/>
                <a:cs typeface="Lucida Sans Unicode"/>
              </a:rPr>
              <a:t> </a:t>
            </a:r>
            <a:r>
              <a:rPr dirty="0" sz="2200" spc="60">
                <a:latin typeface="Lucida Sans Unicode"/>
                <a:cs typeface="Lucida Sans Unicode"/>
              </a:rPr>
              <a:t>Surat	</a:t>
            </a:r>
            <a:r>
              <a:rPr dirty="0" sz="2200" spc="70">
                <a:latin typeface="Lucida Sans Unicode"/>
                <a:cs typeface="Lucida Sans Unicode"/>
              </a:rPr>
              <a:t>Pembentukan</a:t>
            </a:r>
            <a:r>
              <a:rPr dirty="0" sz="2200" spc="-125">
                <a:latin typeface="Lucida Sans Unicode"/>
                <a:cs typeface="Lucida Sans Unicode"/>
              </a:rPr>
              <a:t> </a:t>
            </a:r>
            <a:r>
              <a:rPr dirty="0" sz="2200" spc="-30">
                <a:latin typeface="Lucida Sans Unicode"/>
                <a:cs typeface="Lucida Sans Unicode"/>
              </a:rPr>
              <a:t>Tim</a:t>
            </a:r>
            <a:r>
              <a:rPr dirty="0" sz="2200" spc="-125">
                <a:latin typeface="Lucida Sans Unicode"/>
                <a:cs typeface="Lucida Sans Unicode"/>
              </a:rPr>
              <a:t> </a:t>
            </a:r>
            <a:r>
              <a:rPr dirty="0" sz="2200" spc="45">
                <a:latin typeface="Lucida Sans Unicode"/>
                <a:cs typeface="Lucida Sans Unicode"/>
              </a:rPr>
              <a:t>Swakelola; </a:t>
            </a:r>
            <a:r>
              <a:rPr dirty="0" sz="2200" spc="-680">
                <a:latin typeface="Lucida Sans Unicode"/>
                <a:cs typeface="Lucida Sans Unicode"/>
              </a:rPr>
              <a:t> </a:t>
            </a:r>
            <a:r>
              <a:rPr dirty="0" sz="2200" spc="50">
                <a:latin typeface="Lucida Sans Unicode"/>
                <a:cs typeface="Lucida Sans Unicode"/>
              </a:rPr>
              <a:t>Nota</a:t>
            </a:r>
            <a:r>
              <a:rPr dirty="0" sz="2200" spc="-105">
                <a:latin typeface="Lucida Sans Unicode"/>
                <a:cs typeface="Lucida Sans Unicode"/>
              </a:rPr>
              <a:t> </a:t>
            </a:r>
            <a:r>
              <a:rPr dirty="0" sz="2200" spc="120">
                <a:latin typeface="Lucida Sans Unicode"/>
                <a:cs typeface="Lucida Sans Unicode"/>
              </a:rPr>
              <a:t>Kesepahaman</a:t>
            </a:r>
            <a:r>
              <a:rPr dirty="0" sz="2200" spc="-100">
                <a:latin typeface="Lucida Sans Unicode"/>
                <a:cs typeface="Lucida Sans Unicode"/>
              </a:rPr>
              <a:t> </a:t>
            </a:r>
            <a:r>
              <a:rPr dirty="0" sz="2200" spc="135">
                <a:latin typeface="Lucida Sans Unicode"/>
                <a:cs typeface="Lucida Sans Unicode"/>
              </a:rPr>
              <a:t>atau</a:t>
            </a:r>
            <a:r>
              <a:rPr dirty="0" sz="2200" spc="-105">
                <a:latin typeface="Lucida Sans Unicode"/>
                <a:cs typeface="Lucida Sans Unicode"/>
              </a:rPr>
              <a:t> </a:t>
            </a:r>
            <a:r>
              <a:rPr dirty="0" sz="2200" spc="55" i="1">
                <a:latin typeface="Verdana"/>
                <a:cs typeface="Verdana"/>
              </a:rPr>
              <a:t>Memorandum</a:t>
            </a:r>
            <a:r>
              <a:rPr dirty="0" sz="2200" spc="-110" i="1">
                <a:latin typeface="Verdana"/>
                <a:cs typeface="Verdana"/>
              </a:rPr>
              <a:t> </a:t>
            </a:r>
            <a:r>
              <a:rPr dirty="0" sz="2200" spc="5" i="1">
                <a:latin typeface="Verdana"/>
                <a:cs typeface="Verdana"/>
              </a:rPr>
              <a:t>of</a:t>
            </a:r>
            <a:r>
              <a:rPr dirty="0" sz="2200" spc="-114" i="1">
                <a:latin typeface="Verdana"/>
                <a:cs typeface="Verdana"/>
              </a:rPr>
              <a:t> </a:t>
            </a:r>
            <a:r>
              <a:rPr dirty="0" sz="2200" spc="-15" i="1">
                <a:latin typeface="Verdana"/>
                <a:cs typeface="Verdana"/>
              </a:rPr>
              <a:t>Understanding.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Kharrina Bintang</dc:creator>
  <cp:keywords>DAFjmHLlKcw,BAFSLf86uyg</cp:keywords>
  <dc:title>ASISTENSI 2023</dc:title>
  <dcterms:created xsi:type="dcterms:W3CDTF">2023-06-07T23:08:13Z</dcterms:created>
  <dcterms:modified xsi:type="dcterms:W3CDTF">2023-06-07T23:08:13Z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2023-05-31T00:00:00Z</vt:filetime>
  </property>
  <property fmtid="{D5CDD505-2E9C-101B-9397-08002B2CF9AE}" pid="3" name="Creator">
    <vt:lpwstr>Canva</vt:lpwstr>
  </property>
  <property fmtid="{D5CDD505-2E9C-101B-9397-08002B2CF9AE}" pid="4" name="LastSaved">
    <vt:filetime>2023-06-07T00:00:00Z</vt:filetime>
  </property>
</Properties>
</file>